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handoutMasterIdLst>
    <p:handoutMasterId r:id="rId38"/>
  </p:handoutMasterIdLst>
  <p:sldIdLst>
    <p:sldId id="257" r:id="rId2"/>
    <p:sldId id="261" r:id="rId3"/>
    <p:sldId id="259" r:id="rId4"/>
    <p:sldId id="12070" r:id="rId5"/>
    <p:sldId id="12065" r:id="rId6"/>
    <p:sldId id="12066" r:id="rId7"/>
    <p:sldId id="12063" r:id="rId8"/>
    <p:sldId id="12064" r:id="rId9"/>
    <p:sldId id="12069" r:id="rId10"/>
    <p:sldId id="12084" r:id="rId11"/>
    <p:sldId id="12093" r:id="rId12"/>
    <p:sldId id="12094" r:id="rId13"/>
    <p:sldId id="12067" r:id="rId14"/>
    <p:sldId id="12068" r:id="rId15"/>
    <p:sldId id="12076" r:id="rId16"/>
    <p:sldId id="12071" r:id="rId17"/>
    <p:sldId id="12089" r:id="rId18"/>
    <p:sldId id="12090" r:id="rId19"/>
    <p:sldId id="12092" r:id="rId20"/>
    <p:sldId id="12072" r:id="rId21"/>
    <p:sldId id="12074" r:id="rId22"/>
    <p:sldId id="12073" r:id="rId23"/>
    <p:sldId id="12075" r:id="rId24"/>
    <p:sldId id="12077" r:id="rId25"/>
    <p:sldId id="12085" r:id="rId26"/>
    <p:sldId id="12086" r:id="rId27"/>
    <p:sldId id="12087" r:id="rId28"/>
    <p:sldId id="12082" r:id="rId29"/>
    <p:sldId id="12078" r:id="rId30"/>
    <p:sldId id="12081" r:id="rId31"/>
    <p:sldId id="12079" r:id="rId32"/>
    <p:sldId id="12080" r:id="rId33"/>
    <p:sldId id="12083" r:id="rId34"/>
    <p:sldId id="12088" r:id="rId35"/>
    <p:sldId id="12062"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10F83EB-8B13-4D17-8562-E6AD432C4950}" v="200" dt="2023-08-11T13:16:31.8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04" autoAdjust="0"/>
    <p:restoredTop sz="69347" autoAdjust="0"/>
  </p:normalViewPr>
  <p:slideViewPr>
    <p:cSldViewPr snapToGrid="0" snapToObjects="1">
      <p:cViewPr varScale="1">
        <p:scale>
          <a:sx n="59" d="100"/>
          <a:sy n="59" d="100"/>
        </p:scale>
        <p:origin x="1646" y="178"/>
      </p:cViewPr>
      <p:guideLst/>
    </p:cSldViewPr>
  </p:slideViewPr>
  <p:notesTextViewPr>
    <p:cViewPr>
      <p:scale>
        <a:sx n="1" d="1"/>
        <a:sy n="1" d="1"/>
      </p:scale>
      <p:origin x="0" y="0"/>
    </p:cViewPr>
  </p:notesTextViewPr>
  <p:notesViewPr>
    <p:cSldViewPr snapToGrid="0" snapToObjects="1">
      <p:cViewPr varScale="1">
        <p:scale>
          <a:sx n="97" d="100"/>
          <a:sy n="97" d="100"/>
        </p:scale>
        <p:origin x="3120"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EN LEQUN#" userId="90a8a175-d657-4dda-89a3-bc5955d2ff09" providerId="ADAL" clId="{510F83EB-8B13-4D17-8562-E6AD432C4950}"/>
    <pc:docChg chg="undo custSel addSld delSld modSld sldOrd">
      <pc:chgData name="#CHEN LEQUN#" userId="90a8a175-d657-4dda-89a3-bc5955d2ff09" providerId="ADAL" clId="{510F83EB-8B13-4D17-8562-E6AD432C4950}" dt="2023-08-11T15:02:59.282" v="5013" actId="1076"/>
      <pc:docMkLst>
        <pc:docMk/>
      </pc:docMkLst>
      <pc:sldChg chg="modNotesTx">
        <pc:chgData name="#CHEN LEQUN#" userId="90a8a175-d657-4dda-89a3-bc5955d2ff09" providerId="ADAL" clId="{510F83EB-8B13-4D17-8562-E6AD432C4950}" dt="2023-08-10T12:30:17.408" v="320" actId="20577"/>
        <pc:sldMkLst>
          <pc:docMk/>
          <pc:sldMk cId="2501733776" sldId="257"/>
        </pc:sldMkLst>
      </pc:sldChg>
      <pc:sldChg chg="addSp modSp del mod">
        <pc:chgData name="#CHEN LEQUN#" userId="90a8a175-d657-4dda-89a3-bc5955d2ff09" providerId="ADAL" clId="{510F83EB-8B13-4D17-8562-E6AD432C4950}" dt="2023-08-10T12:22:20.887" v="313" actId="47"/>
        <pc:sldMkLst>
          <pc:docMk/>
          <pc:sldMk cId="1663829074" sldId="258"/>
        </pc:sldMkLst>
        <pc:spChg chg="mod">
          <ac:chgData name="#CHEN LEQUN#" userId="90a8a175-d657-4dda-89a3-bc5955d2ff09" providerId="ADAL" clId="{510F83EB-8B13-4D17-8562-E6AD432C4950}" dt="2023-08-10T12:14:51.783" v="177" actId="113"/>
          <ac:spMkLst>
            <pc:docMk/>
            <pc:sldMk cId="1663829074" sldId="258"/>
            <ac:spMk id="2" creationId="{DDBAAF89-E1F7-47C9-8988-3760FC9C2122}"/>
          </ac:spMkLst>
        </pc:spChg>
        <pc:spChg chg="mod">
          <ac:chgData name="#CHEN LEQUN#" userId="90a8a175-d657-4dda-89a3-bc5955d2ff09" providerId="ADAL" clId="{510F83EB-8B13-4D17-8562-E6AD432C4950}" dt="2023-08-10T12:13:31.209" v="137" actId="1076"/>
          <ac:spMkLst>
            <pc:docMk/>
            <pc:sldMk cId="1663829074" sldId="258"/>
            <ac:spMk id="3" creationId="{2BC6B385-639E-4379-AD9C-CE94A4ECCBE9}"/>
          </ac:spMkLst>
        </pc:spChg>
        <pc:picChg chg="add mod">
          <ac:chgData name="#CHEN LEQUN#" userId="90a8a175-d657-4dda-89a3-bc5955d2ff09" providerId="ADAL" clId="{510F83EB-8B13-4D17-8562-E6AD432C4950}" dt="2023-08-10T12:14:39.291" v="145" actId="1076"/>
          <ac:picMkLst>
            <pc:docMk/>
            <pc:sldMk cId="1663829074" sldId="258"/>
            <ac:picMk id="4" creationId="{64B58778-E1E0-C129-272F-1D516A2365C0}"/>
          </ac:picMkLst>
        </pc:picChg>
        <pc:picChg chg="add mod">
          <ac:chgData name="#CHEN LEQUN#" userId="90a8a175-d657-4dda-89a3-bc5955d2ff09" providerId="ADAL" clId="{510F83EB-8B13-4D17-8562-E6AD432C4950}" dt="2023-08-10T12:14:39.291" v="145" actId="1076"/>
          <ac:picMkLst>
            <pc:docMk/>
            <pc:sldMk cId="1663829074" sldId="258"/>
            <ac:picMk id="5" creationId="{455FDF99-387F-86E5-7B0C-B8F0992E360C}"/>
          </ac:picMkLst>
        </pc:picChg>
        <pc:picChg chg="add mod">
          <ac:chgData name="#CHEN LEQUN#" userId="90a8a175-d657-4dda-89a3-bc5955d2ff09" providerId="ADAL" clId="{510F83EB-8B13-4D17-8562-E6AD432C4950}" dt="2023-08-10T12:14:39.291" v="145" actId="1076"/>
          <ac:picMkLst>
            <pc:docMk/>
            <pc:sldMk cId="1663829074" sldId="258"/>
            <ac:picMk id="6" creationId="{FA2C3E5B-FF04-3F95-F5B0-A3E2CF513AFC}"/>
          </ac:picMkLst>
        </pc:picChg>
      </pc:sldChg>
      <pc:sldChg chg="addSp modSp new mod modNotesTx">
        <pc:chgData name="#CHEN LEQUN#" userId="90a8a175-d657-4dda-89a3-bc5955d2ff09" providerId="ADAL" clId="{510F83EB-8B13-4D17-8562-E6AD432C4950}" dt="2023-08-11T10:37:29.262" v="3331" actId="20577"/>
        <pc:sldMkLst>
          <pc:docMk/>
          <pc:sldMk cId="2249412466" sldId="259"/>
        </pc:sldMkLst>
        <pc:spChg chg="add mod">
          <ac:chgData name="#CHEN LEQUN#" userId="90a8a175-d657-4dda-89a3-bc5955d2ff09" providerId="ADAL" clId="{510F83EB-8B13-4D17-8562-E6AD432C4950}" dt="2023-08-10T12:16:01.123" v="191" actId="14100"/>
          <ac:spMkLst>
            <pc:docMk/>
            <pc:sldMk cId="2249412466" sldId="259"/>
            <ac:spMk id="2" creationId="{A7EFBD8A-C751-5E69-2ED7-9ABE476C59D7}"/>
          </ac:spMkLst>
        </pc:spChg>
        <pc:spChg chg="add mod">
          <ac:chgData name="#CHEN LEQUN#" userId="90a8a175-d657-4dda-89a3-bc5955d2ff09" providerId="ADAL" clId="{510F83EB-8B13-4D17-8562-E6AD432C4950}" dt="2023-08-10T12:16:20.540" v="198" actId="1076"/>
          <ac:spMkLst>
            <pc:docMk/>
            <pc:sldMk cId="2249412466" sldId="259"/>
            <ac:spMk id="3" creationId="{AFB36614-BA21-5909-9B30-1F26E7B42664}"/>
          </ac:spMkLst>
        </pc:spChg>
        <pc:spChg chg="add mod">
          <ac:chgData name="#CHEN LEQUN#" userId="90a8a175-d657-4dda-89a3-bc5955d2ff09" providerId="ADAL" clId="{510F83EB-8B13-4D17-8562-E6AD432C4950}" dt="2023-08-10T12:18:03.075" v="224" actId="1076"/>
          <ac:spMkLst>
            <pc:docMk/>
            <pc:sldMk cId="2249412466" sldId="259"/>
            <ac:spMk id="4" creationId="{99862318-1D98-CB14-0553-F019F49D6597}"/>
          </ac:spMkLst>
        </pc:spChg>
        <pc:spChg chg="mod">
          <ac:chgData name="#CHEN LEQUN#" userId="90a8a175-d657-4dda-89a3-bc5955d2ff09" providerId="ADAL" clId="{510F83EB-8B13-4D17-8562-E6AD432C4950}" dt="2023-08-10T12:15:20.976" v="182" actId="13822"/>
          <ac:spMkLst>
            <pc:docMk/>
            <pc:sldMk cId="2249412466" sldId="259"/>
            <ac:spMk id="6" creationId="{FB9BD3C5-4E4B-6FD1-3847-52B2D4C8590F}"/>
          </ac:spMkLst>
        </pc:spChg>
        <pc:spChg chg="mod">
          <ac:chgData name="#CHEN LEQUN#" userId="90a8a175-d657-4dda-89a3-bc5955d2ff09" providerId="ADAL" clId="{510F83EB-8B13-4D17-8562-E6AD432C4950}" dt="2023-08-10T12:15:20.976" v="182" actId="13822"/>
          <ac:spMkLst>
            <pc:docMk/>
            <pc:sldMk cId="2249412466" sldId="259"/>
            <ac:spMk id="7" creationId="{46800A49-E279-3A11-F2A2-52B5100D2D8A}"/>
          </ac:spMkLst>
        </pc:spChg>
        <pc:spChg chg="mod">
          <ac:chgData name="#CHEN LEQUN#" userId="90a8a175-d657-4dda-89a3-bc5955d2ff09" providerId="ADAL" clId="{510F83EB-8B13-4D17-8562-E6AD432C4950}" dt="2023-08-10T12:15:20.976" v="182" actId="13822"/>
          <ac:spMkLst>
            <pc:docMk/>
            <pc:sldMk cId="2249412466" sldId="259"/>
            <ac:spMk id="8" creationId="{F762B09C-D893-C2F8-7A78-836BF03F95AE}"/>
          </ac:spMkLst>
        </pc:spChg>
        <pc:spChg chg="mod">
          <ac:chgData name="#CHEN LEQUN#" userId="90a8a175-d657-4dda-89a3-bc5955d2ff09" providerId="ADAL" clId="{510F83EB-8B13-4D17-8562-E6AD432C4950}" dt="2023-08-10T12:15:20.976" v="182" actId="13822"/>
          <ac:spMkLst>
            <pc:docMk/>
            <pc:sldMk cId="2249412466" sldId="259"/>
            <ac:spMk id="9" creationId="{21652962-C532-A679-8166-185375B93877}"/>
          </ac:spMkLst>
        </pc:spChg>
        <pc:spChg chg="mod">
          <ac:chgData name="#CHEN LEQUN#" userId="90a8a175-d657-4dda-89a3-bc5955d2ff09" providerId="ADAL" clId="{510F83EB-8B13-4D17-8562-E6AD432C4950}" dt="2023-08-10T12:15:20.976" v="182" actId="13822"/>
          <ac:spMkLst>
            <pc:docMk/>
            <pc:sldMk cId="2249412466" sldId="259"/>
            <ac:spMk id="10" creationId="{3ACC2501-0CB8-9E28-02B2-8D5017E7ECE3}"/>
          </ac:spMkLst>
        </pc:spChg>
        <pc:spChg chg="mod">
          <ac:chgData name="#CHEN LEQUN#" userId="90a8a175-d657-4dda-89a3-bc5955d2ff09" providerId="ADAL" clId="{510F83EB-8B13-4D17-8562-E6AD432C4950}" dt="2023-08-10T12:15:20.976" v="182" actId="13822"/>
          <ac:spMkLst>
            <pc:docMk/>
            <pc:sldMk cId="2249412466" sldId="259"/>
            <ac:spMk id="11" creationId="{716AD4F6-433A-8434-3BD3-4F3EF17F89E6}"/>
          </ac:spMkLst>
        </pc:spChg>
        <pc:spChg chg="mod">
          <ac:chgData name="#CHEN LEQUN#" userId="90a8a175-d657-4dda-89a3-bc5955d2ff09" providerId="ADAL" clId="{510F83EB-8B13-4D17-8562-E6AD432C4950}" dt="2023-08-10T12:15:20.976" v="182" actId="13822"/>
          <ac:spMkLst>
            <pc:docMk/>
            <pc:sldMk cId="2249412466" sldId="259"/>
            <ac:spMk id="12" creationId="{E95772E6-66D0-AB55-E1A8-4739B4B58EDC}"/>
          </ac:spMkLst>
        </pc:spChg>
        <pc:spChg chg="mod">
          <ac:chgData name="#CHEN LEQUN#" userId="90a8a175-d657-4dda-89a3-bc5955d2ff09" providerId="ADAL" clId="{510F83EB-8B13-4D17-8562-E6AD432C4950}" dt="2023-08-10T12:15:20.976" v="182" actId="13822"/>
          <ac:spMkLst>
            <pc:docMk/>
            <pc:sldMk cId="2249412466" sldId="259"/>
            <ac:spMk id="13" creationId="{D3338CA1-4703-FDA9-AFD3-B835E96B4550}"/>
          </ac:spMkLst>
        </pc:spChg>
        <pc:spChg chg="mod">
          <ac:chgData name="#CHEN LEQUN#" userId="90a8a175-d657-4dda-89a3-bc5955d2ff09" providerId="ADAL" clId="{510F83EB-8B13-4D17-8562-E6AD432C4950}" dt="2023-08-10T12:15:20.976" v="182" actId="13822"/>
          <ac:spMkLst>
            <pc:docMk/>
            <pc:sldMk cId="2249412466" sldId="259"/>
            <ac:spMk id="14" creationId="{541E63D8-A35C-40B9-640A-2445BE4E32B8}"/>
          </ac:spMkLst>
        </pc:spChg>
        <pc:spChg chg="mod">
          <ac:chgData name="#CHEN LEQUN#" userId="90a8a175-d657-4dda-89a3-bc5955d2ff09" providerId="ADAL" clId="{510F83EB-8B13-4D17-8562-E6AD432C4950}" dt="2023-08-10T12:15:20.976" v="182" actId="13822"/>
          <ac:spMkLst>
            <pc:docMk/>
            <pc:sldMk cId="2249412466" sldId="259"/>
            <ac:spMk id="15" creationId="{9665E988-94C2-D2EC-D141-BC9D271F956D}"/>
          </ac:spMkLst>
        </pc:spChg>
        <pc:spChg chg="mod">
          <ac:chgData name="#CHEN LEQUN#" userId="90a8a175-d657-4dda-89a3-bc5955d2ff09" providerId="ADAL" clId="{510F83EB-8B13-4D17-8562-E6AD432C4950}" dt="2023-08-10T12:15:20.976" v="182" actId="13822"/>
          <ac:spMkLst>
            <pc:docMk/>
            <pc:sldMk cId="2249412466" sldId="259"/>
            <ac:spMk id="16" creationId="{5A37984F-9955-BF69-94B1-669EC98D7AE1}"/>
          </ac:spMkLst>
        </pc:spChg>
        <pc:spChg chg="mod">
          <ac:chgData name="#CHEN LEQUN#" userId="90a8a175-d657-4dda-89a3-bc5955d2ff09" providerId="ADAL" clId="{510F83EB-8B13-4D17-8562-E6AD432C4950}" dt="2023-08-10T12:15:20.976" v="182" actId="13822"/>
          <ac:spMkLst>
            <pc:docMk/>
            <pc:sldMk cId="2249412466" sldId="259"/>
            <ac:spMk id="17" creationId="{FDD64A7F-69D0-0BCD-BAB4-3AC72446816F}"/>
          </ac:spMkLst>
        </pc:spChg>
        <pc:spChg chg="mod">
          <ac:chgData name="#CHEN LEQUN#" userId="90a8a175-d657-4dda-89a3-bc5955d2ff09" providerId="ADAL" clId="{510F83EB-8B13-4D17-8562-E6AD432C4950}" dt="2023-08-10T12:15:20.976" v="182" actId="13822"/>
          <ac:spMkLst>
            <pc:docMk/>
            <pc:sldMk cId="2249412466" sldId="259"/>
            <ac:spMk id="18" creationId="{D4083A83-C9E6-13FE-1023-0F1733A7FD6B}"/>
          </ac:spMkLst>
        </pc:spChg>
        <pc:spChg chg="mod">
          <ac:chgData name="#CHEN LEQUN#" userId="90a8a175-d657-4dda-89a3-bc5955d2ff09" providerId="ADAL" clId="{510F83EB-8B13-4D17-8562-E6AD432C4950}" dt="2023-08-10T12:15:20.976" v="182" actId="13822"/>
          <ac:spMkLst>
            <pc:docMk/>
            <pc:sldMk cId="2249412466" sldId="259"/>
            <ac:spMk id="19" creationId="{8BAC9E50-6345-05FA-8750-3478AA7B5695}"/>
          </ac:spMkLst>
        </pc:spChg>
        <pc:spChg chg="mod">
          <ac:chgData name="#CHEN LEQUN#" userId="90a8a175-d657-4dda-89a3-bc5955d2ff09" providerId="ADAL" clId="{510F83EB-8B13-4D17-8562-E6AD432C4950}" dt="2023-08-10T12:15:20.976" v="182" actId="13822"/>
          <ac:spMkLst>
            <pc:docMk/>
            <pc:sldMk cId="2249412466" sldId="259"/>
            <ac:spMk id="20" creationId="{DF4736CC-AC85-9A8E-C23A-4F61CF37FE74}"/>
          </ac:spMkLst>
        </pc:spChg>
        <pc:spChg chg="mod">
          <ac:chgData name="#CHEN LEQUN#" userId="90a8a175-d657-4dda-89a3-bc5955d2ff09" providerId="ADAL" clId="{510F83EB-8B13-4D17-8562-E6AD432C4950}" dt="2023-08-10T12:15:20.976" v="182" actId="13822"/>
          <ac:spMkLst>
            <pc:docMk/>
            <pc:sldMk cId="2249412466" sldId="259"/>
            <ac:spMk id="21" creationId="{6CDAE824-EA00-5D74-F6F9-93FE3631FB9A}"/>
          </ac:spMkLst>
        </pc:spChg>
        <pc:spChg chg="mod">
          <ac:chgData name="#CHEN LEQUN#" userId="90a8a175-d657-4dda-89a3-bc5955d2ff09" providerId="ADAL" clId="{510F83EB-8B13-4D17-8562-E6AD432C4950}" dt="2023-08-10T12:15:20.976" v="182" actId="13822"/>
          <ac:spMkLst>
            <pc:docMk/>
            <pc:sldMk cId="2249412466" sldId="259"/>
            <ac:spMk id="22" creationId="{ABAD0EB6-A567-1BFA-6696-5943C7B8CA01}"/>
          </ac:spMkLst>
        </pc:spChg>
        <pc:spChg chg="mod">
          <ac:chgData name="#CHEN LEQUN#" userId="90a8a175-d657-4dda-89a3-bc5955d2ff09" providerId="ADAL" clId="{510F83EB-8B13-4D17-8562-E6AD432C4950}" dt="2023-08-10T12:15:20.976" v="182" actId="13822"/>
          <ac:spMkLst>
            <pc:docMk/>
            <pc:sldMk cId="2249412466" sldId="259"/>
            <ac:spMk id="23" creationId="{6CA472A4-6225-C224-E91D-10038263C7AE}"/>
          </ac:spMkLst>
        </pc:spChg>
        <pc:spChg chg="mod">
          <ac:chgData name="#CHEN LEQUN#" userId="90a8a175-d657-4dda-89a3-bc5955d2ff09" providerId="ADAL" clId="{510F83EB-8B13-4D17-8562-E6AD432C4950}" dt="2023-08-10T12:15:20.976" v="182" actId="13822"/>
          <ac:spMkLst>
            <pc:docMk/>
            <pc:sldMk cId="2249412466" sldId="259"/>
            <ac:spMk id="24" creationId="{FEF91844-8CE5-0A30-F07D-3462AE6B6A9C}"/>
          </ac:spMkLst>
        </pc:spChg>
        <pc:spChg chg="mod">
          <ac:chgData name="#CHEN LEQUN#" userId="90a8a175-d657-4dda-89a3-bc5955d2ff09" providerId="ADAL" clId="{510F83EB-8B13-4D17-8562-E6AD432C4950}" dt="2023-08-10T12:15:20.976" v="182" actId="13822"/>
          <ac:spMkLst>
            <pc:docMk/>
            <pc:sldMk cId="2249412466" sldId="259"/>
            <ac:spMk id="25" creationId="{9D02A0D3-6470-E106-852E-96DCEE7A24D5}"/>
          </ac:spMkLst>
        </pc:spChg>
        <pc:spChg chg="mod">
          <ac:chgData name="#CHEN LEQUN#" userId="90a8a175-d657-4dda-89a3-bc5955d2ff09" providerId="ADAL" clId="{510F83EB-8B13-4D17-8562-E6AD432C4950}" dt="2023-08-10T12:15:20.976" v="182" actId="13822"/>
          <ac:spMkLst>
            <pc:docMk/>
            <pc:sldMk cId="2249412466" sldId="259"/>
            <ac:spMk id="26" creationId="{6C4A5E1A-C55A-91EE-9808-CAD91C292ABE}"/>
          </ac:spMkLst>
        </pc:spChg>
        <pc:spChg chg="mod">
          <ac:chgData name="#CHEN LEQUN#" userId="90a8a175-d657-4dda-89a3-bc5955d2ff09" providerId="ADAL" clId="{510F83EB-8B13-4D17-8562-E6AD432C4950}" dt="2023-08-10T12:15:20.976" v="182" actId="13822"/>
          <ac:spMkLst>
            <pc:docMk/>
            <pc:sldMk cId="2249412466" sldId="259"/>
            <ac:spMk id="27" creationId="{2EFBDD5F-597E-CE79-3AD6-1B8149D02CBC}"/>
          </ac:spMkLst>
        </pc:spChg>
        <pc:spChg chg="mod">
          <ac:chgData name="#CHEN LEQUN#" userId="90a8a175-d657-4dda-89a3-bc5955d2ff09" providerId="ADAL" clId="{510F83EB-8B13-4D17-8562-E6AD432C4950}" dt="2023-08-10T12:15:20.976" v="182" actId="13822"/>
          <ac:spMkLst>
            <pc:docMk/>
            <pc:sldMk cId="2249412466" sldId="259"/>
            <ac:spMk id="28" creationId="{25197551-8062-BC35-C704-D2EDCB32AA50}"/>
          </ac:spMkLst>
        </pc:spChg>
        <pc:spChg chg="mod">
          <ac:chgData name="#CHEN LEQUN#" userId="90a8a175-d657-4dda-89a3-bc5955d2ff09" providerId="ADAL" clId="{510F83EB-8B13-4D17-8562-E6AD432C4950}" dt="2023-08-10T12:15:20.976" v="182" actId="13822"/>
          <ac:spMkLst>
            <pc:docMk/>
            <pc:sldMk cId="2249412466" sldId="259"/>
            <ac:spMk id="30" creationId="{E6113ADE-777A-A721-BE13-416033BBD2BA}"/>
          </ac:spMkLst>
        </pc:spChg>
        <pc:spChg chg="mod">
          <ac:chgData name="#CHEN LEQUN#" userId="90a8a175-d657-4dda-89a3-bc5955d2ff09" providerId="ADAL" clId="{510F83EB-8B13-4D17-8562-E6AD432C4950}" dt="2023-08-10T12:15:20.976" v="182" actId="13822"/>
          <ac:spMkLst>
            <pc:docMk/>
            <pc:sldMk cId="2249412466" sldId="259"/>
            <ac:spMk id="31" creationId="{AA4EBE4E-3CCB-910D-BDA5-8A98B451D34E}"/>
          </ac:spMkLst>
        </pc:spChg>
        <pc:spChg chg="mod">
          <ac:chgData name="#CHEN LEQUN#" userId="90a8a175-d657-4dda-89a3-bc5955d2ff09" providerId="ADAL" clId="{510F83EB-8B13-4D17-8562-E6AD432C4950}" dt="2023-08-10T12:15:20.976" v="182" actId="13822"/>
          <ac:spMkLst>
            <pc:docMk/>
            <pc:sldMk cId="2249412466" sldId="259"/>
            <ac:spMk id="32" creationId="{6A275609-B2E4-1796-2D22-203288EC9CB9}"/>
          </ac:spMkLst>
        </pc:spChg>
        <pc:spChg chg="mod">
          <ac:chgData name="#CHEN LEQUN#" userId="90a8a175-d657-4dda-89a3-bc5955d2ff09" providerId="ADAL" clId="{510F83EB-8B13-4D17-8562-E6AD432C4950}" dt="2023-08-10T12:15:20.976" v="182" actId="13822"/>
          <ac:spMkLst>
            <pc:docMk/>
            <pc:sldMk cId="2249412466" sldId="259"/>
            <ac:spMk id="33" creationId="{E8A74387-404A-F921-B188-4CB083A367A9}"/>
          </ac:spMkLst>
        </pc:spChg>
        <pc:spChg chg="mod">
          <ac:chgData name="#CHEN LEQUN#" userId="90a8a175-d657-4dda-89a3-bc5955d2ff09" providerId="ADAL" clId="{510F83EB-8B13-4D17-8562-E6AD432C4950}" dt="2023-08-10T12:15:20.976" v="182" actId="13822"/>
          <ac:spMkLst>
            <pc:docMk/>
            <pc:sldMk cId="2249412466" sldId="259"/>
            <ac:spMk id="34" creationId="{597BA3DC-81E6-F264-AA51-713766AA19F5}"/>
          </ac:spMkLst>
        </pc:spChg>
        <pc:spChg chg="mod">
          <ac:chgData name="#CHEN LEQUN#" userId="90a8a175-d657-4dda-89a3-bc5955d2ff09" providerId="ADAL" clId="{510F83EB-8B13-4D17-8562-E6AD432C4950}" dt="2023-08-10T12:15:20.976" v="182" actId="13822"/>
          <ac:spMkLst>
            <pc:docMk/>
            <pc:sldMk cId="2249412466" sldId="259"/>
            <ac:spMk id="35" creationId="{E8A372F4-242F-43DA-7DB2-783F2E9EF131}"/>
          </ac:spMkLst>
        </pc:spChg>
        <pc:spChg chg="mod">
          <ac:chgData name="#CHEN LEQUN#" userId="90a8a175-d657-4dda-89a3-bc5955d2ff09" providerId="ADAL" clId="{510F83EB-8B13-4D17-8562-E6AD432C4950}" dt="2023-08-10T12:15:20.976" v="182" actId="13822"/>
          <ac:spMkLst>
            <pc:docMk/>
            <pc:sldMk cId="2249412466" sldId="259"/>
            <ac:spMk id="36" creationId="{33A2DD77-11BF-6BCF-4DCE-79A91CB8B3F7}"/>
          </ac:spMkLst>
        </pc:spChg>
        <pc:spChg chg="mod">
          <ac:chgData name="#CHEN LEQUN#" userId="90a8a175-d657-4dda-89a3-bc5955d2ff09" providerId="ADAL" clId="{510F83EB-8B13-4D17-8562-E6AD432C4950}" dt="2023-08-10T12:15:20.976" v="182" actId="13822"/>
          <ac:spMkLst>
            <pc:docMk/>
            <pc:sldMk cId="2249412466" sldId="259"/>
            <ac:spMk id="37" creationId="{0FD2B82B-C9FE-77B6-9BC1-7AF493579956}"/>
          </ac:spMkLst>
        </pc:spChg>
        <pc:spChg chg="mod">
          <ac:chgData name="#CHEN LEQUN#" userId="90a8a175-d657-4dda-89a3-bc5955d2ff09" providerId="ADAL" clId="{510F83EB-8B13-4D17-8562-E6AD432C4950}" dt="2023-08-10T12:15:20.976" v="182" actId="13822"/>
          <ac:spMkLst>
            <pc:docMk/>
            <pc:sldMk cId="2249412466" sldId="259"/>
            <ac:spMk id="38" creationId="{E60B9714-D969-C925-C1B0-3F6E7C73B028}"/>
          </ac:spMkLst>
        </pc:spChg>
        <pc:spChg chg="mod">
          <ac:chgData name="#CHEN LEQUN#" userId="90a8a175-d657-4dda-89a3-bc5955d2ff09" providerId="ADAL" clId="{510F83EB-8B13-4D17-8562-E6AD432C4950}" dt="2023-08-10T12:15:20.976" v="182" actId="13822"/>
          <ac:spMkLst>
            <pc:docMk/>
            <pc:sldMk cId="2249412466" sldId="259"/>
            <ac:spMk id="39" creationId="{BF8250EC-054D-8F54-69CD-01D2CF2DB5B0}"/>
          </ac:spMkLst>
        </pc:spChg>
        <pc:spChg chg="mod">
          <ac:chgData name="#CHEN LEQUN#" userId="90a8a175-d657-4dda-89a3-bc5955d2ff09" providerId="ADAL" clId="{510F83EB-8B13-4D17-8562-E6AD432C4950}" dt="2023-08-10T12:15:20.976" v="182" actId="13822"/>
          <ac:spMkLst>
            <pc:docMk/>
            <pc:sldMk cId="2249412466" sldId="259"/>
            <ac:spMk id="40" creationId="{1312B686-570D-2CB2-1DF7-A7050E45CA0D}"/>
          </ac:spMkLst>
        </pc:spChg>
        <pc:spChg chg="mod">
          <ac:chgData name="#CHEN LEQUN#" userId="90a8a175-d657-4dda-89a3-bc5955d2ff09" providerId="ADAL" clId="{510F83EB-8B13-4D17-8562-E6AD432C4950}" dt="2023-08-10T12:15:20.976" v="182" actId="13822"/>
          <ac:spMkLst>
            <pc:docMk/>
            <pc:sldMk cId="2249412466" sldId="259"/>
            <ac:spMk id="41" creationId="{699541AE-9370-D183-6BAA-DC60FD2ABFA1}"/>
          </ac:spMkLst>
        </pc:spChg>
        <pc:spChg chg="mod">
          <ac:chgData name="#CHEN LEQUN#" userId="90a8a175-d657-4dda-89a3-bc5955d2ff09" providerId="ADAL" clId="{510F83EB-8B13-4D17-8562-E6AD432C4950}" dt="2023-08-10T12:15:20.976" v="182" actId="13822"/>
          <ac:spMkLst>
            <pc:docMk/>
            <pc:sldMk cId="2249412466" sldId="259"/>
            <ac:spMk id="42" creationId="{03BD865F-7CA5-9B0E-B84B-D3ABB7114E10}"/>
          </ac:spMkLst>
        </pc:spChg>
        <pc:spChg chg="mod">
          <ac:chgData name="#CHEN LEQUN#" userId="90a8a175-d657-4dda-89a3-bc5955d2ff09" providerId="ADAL" clId="{510F83EB-8B13-4D17-8562-E6AD432C4950}" dt="2023-08-10T12:15:20.976" v="182" actId="13822"/>
          <ac:spMkLst>
            <pc:docMk/>
            <pc:sldMk cId="2249412466" sldId="259"/>
            <ac:spMk id="43" creationId="{963A6BEC-8FA1-524C-1FAE-2BEC700D36C0}"/>
          </ac:spMkLst>
        </pc:spChg>
        <pc:spChg chg="mod">
          <ac:chgData name="#CHEN LEQUN#" userId="90a8a175-d657-4dda-89a3-bc5955d2ff09" providerId="ADAL" clId="{510F83EB-8B13-4D17-8562-E6AD432C4950}" dt="2023-08-10T12:15:20.976" v="182" actId="13822"/>
          <ac:spMkLst>
            <pc:docMk/>
            <pc:sldMk cId="2249412466" sldId="259"/>
            <ac:spMk id="44" creationId="{FC0111EB-0972-F39F-39C2-895DA2182F94}"/>
          </ac:spMkLst>
        </pc:spChg>
        <pc:spChg chg="mod">
          <ac:chgData name="#CHEN LEQUN#" userId="90a8a175-d657-4dda-89a3-bc5955d2ff09" providerId="ADAL" clId="{510F83EB-8B13-4D17-8562-E6AD432C4950}" dt="2023-08-10T12:15:20.976" v="182" actId="13822"/>
          <ac:spMkLst>
            <pc:docMk/>
            <pc:sldMk cId="2249412466" sldId="259"/>
            <ac:spMk id="45" creationId="{603ED21D-BE19-AF25-8EDB-A91567FF2FDD}"/>
          </ac:spMkLst>
        </pc:spChg>
        <pc:spChg chg="mod">
          <ac:chgData name="#CHEN LEQUN#" userId="90a8a175-d657-4dda-89a3-bc5955d2ff09" providerId="ADAL" clId="{510F83EB-8B13-4D17-8562-E6AD432C4950}" dt="2023-08-10T12:15:20.976" v="182" actId="13822"/>
          <ac:spMkLst>
            <pc:docMk/>
            <pc:sldMk cId="2249412466" sldId="259"/>
            <ac:spMk id="46" creationId="{1738DC01-2C42-6A96-A2F0-144858939220}"/>
          </ac:spMkLst>
        </pc:spChg>
        <pc:spChg chg="mod">
          <ac:chgData name="#CHEN LEQUN#" userId="90a8a175-d657-4dda-89a3-bc5955d2ff09" providerId="ADAL" clId="{510F83EB-8B13-4D17-8562-E6AD432C4950}" dt="2023-08-10T12:15:20.976" v="182" actId="13822"/>
          <ac:spMkLst>
            <pc:docMk/>
            <pc:sldMk cId="2249412466" sldId="259"/>
            <ac:spMk id="47" creationId="{D3A320D3-120F-6BEB-7C0A-721FE42F1D00}"/>
          </ac:spMkLst>
        </pc:spChg>
        <pc:spChg chg="mod">
          <ac:chgData name="#CHEN LEQUN#" userId="90a8a175-d657-4dda-89a3-bc5955d2ff09" providerId="ADAL" clId="{510F83EB-8B13-4D17-8562-E6AD432C4950}" dt="2023-08-10T12:15:20.976" v="182" actId="13822"/>
          <ac:spMkLst>
            <pc:docMk/>
            <pc:sldMk cId="2249412466" sldId="259"/>
            <ac:spMk id="48" creationId="{54EE011C-BAE4-7C1A-3AE1-C220011AD4C8}"/>
          </ac:spMkLst>
        </pc:spChg>
        <pc:spChg chg="mod">
          <ac:chgData name="#CHEN LEQUN#" userId="90a8a175-d657-4dda-89a3-bc5955d2ff09" providerId="ADAL" clId="{510F83EB-8B13-4D17-8562-E6AD432C4950}" dt="2023-08-10T12:15:20.976" v="182" actId="13822"/>
          <ac:spMkLst>
            <pc:docMk/>
            <pc:sldMk cId="2249412466" sldId="259"/>
            <ac:spMk id="49" creationId="{57799B78-F39A-4712-AF27-FC2E749C303E}"/>
          </ac:spMkLst>
        </pc:spChg>
        <pc:spChg chg="mod">
          <ac:chgData name="#CHEN LEQUN#" userId="90a8a175-d657-4dda-89a3-bc5955d2ff09" providerId="ADAL" clId="{510F83EB-8B13-4D17-8562-E6AD432C4950}" dt="2023-08-10T12:15:20.976" v="182" actId="13822"/>
          <ac:spMkLst>
            <pc:docMk/>
            <pc:sldMk cId="2249412466" sldId="259"/>
            <ac:spMk id="50" creationId="{1FB5EA65-E8DE-71EC-1D70-5BE5708A0133}"/>
          </ac:spMkLst>
        </pc:spChg>
        <pc:spChg chg="mod">
          <ac:chgData name="#CHEN LEQUN#" userId="90a8a175-d657-4dda-89a3-bc5955d2ff09" providerId="ADAL" clId="{510F83EB-8B13-4D17-8562-E6AD432C4950}" dt="2023-08-10T12:15:20.976" v="182" actId="13822"/>
          <ac:spMkLst>
            <pc:docMk/>
            <pc:sldMk cId="2249412466" sldId="259"/>
            <ac:spMk id="51" creationId="{C98B9470-1B0C-E859-07F4-7C2122C4CB88}"/>
          </ac:spMkLst>
        </pc:spChg>
        <pc:spChg chg="mod">
          <ac:chgData name="#CHEN LEQUN#" userId="90a8a175-d657-4dda-89a3-bc5955d2ff09" providerId="ADAL" clId="{510F83EB-8B13-4D17-8562-E6AD432C4950}" dt="2023-08-10T12:15:20.976" v="182" actId="13822"/>
          <ac:spMkLst>
            <pc:docMk/>
            <pc:sldMk cId="2249412466" sldId="259"/>
            <ac:spMk id="52" creationId="{F4CD30CA-C04C-EA3E-E3F3-4F481A6D2FBC}"/>
          </ac:spMkLst>
        </pc:spChg>
        <pc:spChg chg="add mod">
          <ac:chgData name="#CHEN LEQUN#" userId="90a8a175-d657-4dda-89a3-bc5955d2ff09" providerId="ADAL" clId="{510F83EB-8B13-4D17-8562-E6AD432C4950}" dt="2023-08-10T12:19:11.180" v="245" actId="20577"/>
          <ac:spMkLst>
            <pc:docMk/>
            <pc:sldMk cId="2249412466" sldId="259"/>
            <ac:spMk id="53" creationId="{694E23B9-835C-4A0F-9C97-8151F1D12192}"/>
          </ac:spMkLst>
        </pc:spChg>
        <pc:spChg chg="add mod">
          <ac:chgData name="#CHEN LEQUN#" userId="90a8a175-d657-4dda-89a3-bc5955d2ff09" providerId="ADAL" clId="{510F83EB-8B13-4D17-8562-E6AD432C4950}" dt="2023-08-10T12:17:06.488" v="212" actId="403"/>
          <ac:spMkLst>
            <pc:docMk/>
            <pc:sldMk cId="2249412466" sldId="259"/>
            <ac:spMk id="54" creationId="{EB23AD55-E791-D1D6-A0D5-6188697CB323}"/>
          </ac:spMkLst>
        </pc:spChg>
        <pc:spChg chg="add mod">
          <ac:chgData name="#CHEN LEQUN#" userId="90a8a175-d657-4dda-89a3-bc5955d2ff09" providerId="ADAL" clId="{510F83EB-8B13-4D17-8562-E6AD432C4950}" dt="2023-08-10T12:19:18.899" v="263" actId="20577"/>
          <ac:spMkLst>
            <pc:docMk/>
            <pc:sldMk cId="2249412466" sldId="259"/>
            <ac:spMk id="55" creationId="{65BB02D9-9E81-84ED-5EC8-97DD9E394BA3}"/>
          </ac:spMkLst>
        </pc:spChg>
        <pc:spChg chg="add mod">
          <ac:chgData name="#CHEN LEQUN#" userId="90a8a175-d657-4dda-89a3-bc5955d2ff09" providerId="ADAL" clId="{510F83EB-8B13-4D17-8562-E6AD432C4950}" dt="2023-08-10T12:18:23.334" v="230" actId="14100"/>
          <ac:spMkLst>
            <pc:docMk/>
            <pc:sldMk cId="2249412466" sldId="259"/>
            <ac:spMk id="56" creationId="{70B34C49-86EC-7D02-107C-0BBCB520AD66}"/>
          </ac:spMkLst>
        </pc:spChg>
        <pc:spChg chg="add mod">
          <ac:chgData name="#CHEN LEQUN#" userId="90a8a175-d657-4dda-89a3-bc5955d2ff09" providerId="ADAL" clId="{510F83EB-8B13-4D17-8562-E6AD432C4950}" dt="2023-08-10T12:18:43.247" v="237" actId="1076"/>
          <ac:spMkLst>
            <pc:docMk/>
            <pc:sldMk cId="2249412466" sldId="259"/>
            <ac:spMk id="57" creationId="{72610F8C-8D92-E081-AD74-923B8FDA6E32}"/>
          </ac:spMkLst>
        </pc:spChg>
        <pc:spChg chg="add mod">
          <ac:chgData name="#CHEN LEQUN#" userId="90a8a175-d657-4dda-89a3-bc5955d2ff09" providerId="ADAL" clId="{510F83EB-8B13-4D17-8562-E6AD432C4950}" dt="2023-08-10T12:19:04.111" v="244" actId="403"/>
          <ac:spMkLst>
            <pc:docMk/>
            <pc:sldMk cId="2249412466" sldId="259"/>
            <ac:spMk id="58" creationId="{0A6488F7-6DF9-E8BB-4F8B-3C15CB23B732}"/>
          </ac:spMkLst>
        </pc:spChg>
        <pc:grpChg chg="add mod">
          <ac:chgData name="#CHEN LEQUN#" userId="90a8a175-d657-4dda-89a3-bc5955d2ff09" providerId="ADAL" clId="{510F83EB-8B13-4D17-8562-E6AD432C4950}" dt="2023-08-10T12:15:51.994" v="186" actId="1076"/>
          <ac:grpSpMkLst>
            <pc:docMk/>
            <pc:sldMk cId="2249412466" sldId="259"/>
            <ac:grpSpMk id="5" creationId="{9821C94A-DBEB-0C37-89E9-B936242F6AB2}"/>
          </ac:grpSpMkLst>
        </pc:grpChg>
        <pc:grpChg chg="add mod">
          <ac:chgData name="#CHEN LEQUN#" userId="90a8a175-d657-4dda-89a3-bc5955d2ff09" providerId="ADAL" clId="{510F83EB-8B13-4D17-8562-E6AD432C4950}" dt="2023-08-10T12:15:51.994" v="186" actId="1076"/>
          <ac:grpSpMkLst>
            <pc:docMk/>
            <pc:sldMk cId="2249412466" sldId="259"/>
            <ac:grpSpMk id="29" creationId="{49BB220C-33B2-90CD-CF59-C2580B104F80}"/>
          </ac:grpSpMkLst>
        </pc:grpChg>
      </pc:sldChg>
      <pc:sldChg chg="addSp delSp modSp new mod modNotesTx">
        <pc:chgData name="#CHEN LEQUN#" userId="90a8a175-d657-4dda-89a3-bc5955d2ff09" providerId="ADAL" clId="{510F83EB-8B13-4D17-8562-E6AD432C4950}" dt="2023-08-11T10:40:09.774" v="3604" actId="20577"/>
        <pc:sldMkLst>
          <pc:docMk/>
          <pc:sldMk cId="1649647000" sldId="260"/>
        </pc:sldMkLst>
        <pc:spChg chg="add mod">
          <ac:chgData name="#CHEN LEQUN#" userId="90a8a175-d657-4dda-89a3-bc5955d2ff09" providerId="ADAL" clId="{510F83EB-8B13-4D17-8562-E6AD432C4950}" dt="2023-08-10T12:19:45.950" v="266"/>
          <ac:spMkLst>
            <pc:docMk/>
            <pc:sldMk cId="1649647000" sldId="260"/>
            <ac:spMk id="3" creationId="{F532745C-4DAE-5971-7D73-6653F75C5960}"/>
          </ac:spMkLst>
        </pc:spChg>
        <pc:spChg chg="add mod">
          <ac:chgData name="#CHEN LEQUN#" userId="90a8a175-d657-4dda-89a3-bc5955d2ff09" providerId="ADAL" clId="{510F83EB-8B13-4D17-8562-E6AD432C4950}" dt="2023-08-10T12:19:45.950" v="266"/>
          <ac:spMkLst>
            <pc:docMk/>
            <pc:sldMk cId="1649647000" sldId="260"/>
            <ac:spMk id="4" creationId="{1A7A4D23-164E-E44F-87FB-94C3B4C1FFA9}"/>
          </ac:spMkLst>
        </pc:spChg>
        <pc:spChg chg="add del mod">
          <ac:chgData name="#CHEN LEQUN#" userId="90a8a175-d657-4dda-89a3-bc5955d2ff09" providerId="ADAL" clId="{510F83EB-8B13-4D17-8562-E6AD432C4950}" dt="2023-08-10T12:29:31.673" v="316" actId="478"/>
          <ac:spMkLst>
            <pc:docMk/>
            <pc:sldMk cId="1649647000" sldId="260"/>
            <ac:spMk id="7" creationId="{B4C596A7-F8A6-E401-F7F3-DC1CA799A60F}"/>
          </ac:spMkLst>
        </pc:spChg>
        <pc:spChg chg="add mod">
          <ac:chgData name="#CHEN LEQUN#" userId="90a8a175-d657-4dda-89a3-bc5955d2ff09" providerId="ADAL" clId="{510F83EB-8B13-4D17-8562-E6AD432C4950}" dt="2023-08-10T12:44:35.723" v="410" actId="1076"/>
          <ac:spMkLst>
            <pc:docMk/>
            <pc:sldMk cId="1649647000" sldId="260"/>
            <ac:spMk id="8" creationId="{2C15F0F0-19A1-8881-7844-E13178AB17D8}"/>
          </ac:spMkLst>
        </pc:spChg>
        <pc:spChg chg="add mod">
          <ac:chgData name="#CHEN LEQUN#" userId="90a8a175-d657-4dda-89a3-bc5955d2ff09" providerId="ADAL" clId="{510F83EB-8B13-4D17-8562-E6AD432C4950}" dt="2023-08-10T12:41:29.893" v="368" actId="1076"/>
          <ac:spMkLst>
            <pc:docMk/>
            <pc:sldMk cId="1649647000" sldId="260"/>
            <ac:spMk id="9" creationId="{00C64941-7896-7CEB-8A13-505B558732C3}"/>
          </ac:spMkLst>
        </pc:spChg>
        <pc:spChg chg="add mod">
          <ac:chgData name="#CHEN LEQUN#" userId="90a8a175-d657-4dda-89a3-bc5955d2ff09" providerId="ADAL" clId="{510F83EB-8B13-4D17-8562-E6AD432C4950}" dt="2023-08-10T12:44:14.100" v="405" actId="1076"/>
          <ac:spMkLst>
            <pc:docMk/>
            <pc:sldMk cId="1649647000" sldId="260"/>
            <ac:spMk id="11" creationId="{C6F02B5B-D6FE-F3DF-9C35-ABBAED7C945E}"/>
          </ac:spMkLst>
        </pc:spChg>
        <pc:spChg chg="add mod">
          <ac:chgData name="#CHEN LEQUN#" userId="90a8a175-d657-4dda-89a3-bc5955d2ff09" providerId="ADAL" clId="{510F83EB-8B13-4D17-8562-E6AD432C4950}" dt="2023-08-10T12:41:35.452" v="369" actId="1076"/>
          <ac:spMkLst>
            <pc:docMk/>
            <pc:sldMk cId="1649647000" sldId="260"/>
            <ac:spMk id="12" creationId="{3683C728-1638-AB5F-7A88-A6EA8DA4E08A}"/>
          </ac:spMkLst>
        </pc:spChg>
        <pc:spChg chg="add mod">
          <ac:chgData name="#CHEN LEQUN#" userId="90a8a175-d657-4dda-89a3-bc5955d2ff09" providerId="ADAL" clId="{510F83EB-8B13-4D17-8562-E6AD432C4950}" dt="2023-08-10T12:41:52.844" v="371" actId="1076"/>
          <ac:spMkLst>
            <pc:docMk/>
            <pc:sldMk cId="1649647000" sldId="260"/>
            <ac:spMk id="13" creationId="{A252EE03-06B3-55CD-59E2-3958C64C464F}"/>
          </ac:spMkLst>
        </pc:spChg>
        <pc:spChg chg="add mod">
          <ac:chgData name="#CHEN LEQUN#" userId="90a8a175-d657-4dda-89a3-bc5955d2ff09" providerId="ADAL" clId="{510F83EB-8B13-4D17-8562-E6AD432C4950}" dt="2023-08-10T12:46:06.659" v="422" actId="14100"/>
          <ac:spMkLst>
            <pc:docMk/>
            <pc:sldMk cId="1649647000" sldId="260"/>
            <ac:spMk id="14" creationId="{8B4CC89A-FE2F-ADE8-ADE1-B68E54048C17}"/>
          </ac:spMkLst>
        </pc:spChg>
        <pc:spChg chg="add mod">
          <ac:chgData name="#CHEN LEQUN#" userId="90a8a175-d657-4dda-89a3-bc5955d2ff09" providerId="ADAL" clId="{510F83EB-8B13-4D17-8562-E6AD432C4950}" dt="2023-08-10T14:53:02.356" v="1461" actId="14100"/>
          <ac:spMkLst>
            <pc:docMk/>
            <pc:sldMk cId="1649647000" sldId="260"/>
            <ac:spMk id="15" creationId="{73D5DDB9-08AA-C77F-11A5-187F1F69F6C7}"/>
          </ac:spMkLst>
        </pc:spChg>
        <pc:spChg chg="add mod">
          <ac:chgData name="#CHEN LEQUN#" userId="90a8a175-d657-4dda-89a3-bc5955d2ff09" providerId="ADAL" clId="{510F83EB-8B13-4D17-8562-E6AD432C4950}" dt="2023-08-10T12:44:33.819" v="409" actId="1076"/>
          <ac:spMkLst>
            <pc:docMk/>
            <pc:sldMk cId="1649647000" sldId="260"/>
            <ac:spMk id="16" creationId="{B5F0DE9C-654D-8770-55AA-ECB063E2F45B}"/>
          </ac:spMkLst>
        </pc:spChg>
        <pc:spChg chg="add mod">
          <ac:chgData name="#CHEN LEQUN#" userId="90a8a175-d657-4dda-89a3-bc5955d2ff09" providerId="ADAL" clId="{510F83EB-8B13-4D17-8562-E6AD432C4950}" dt="2023-08-10T12:49:19.257" v="468" actId="14100"/>
          <ac:spMkLst>
            <pc:docMk/>
            <pc:sldMk cId="1649647000" sldId="260"/>
            <ac:spMk id="17" creationId="{661B11B5-F03C-D999-E9F5-513A0C6C9F0C}"/>
          </ac:spMkLst>
        </pc:spChg>
        <pc:spChg chg="add mod">
          <ac:chgData name="#CHEN LEQUN#" userId="90a8a175-d657-4dda-89a3-bc5955d2ff09" providerId="ADAL" clId="{510F83EB-8B13-4D17-8562-E6AD432C4950}" dt="2023-08-10T12:49:52.095" v="481" actId="20577"/>
          <ac:spMkLst>
            <pc:docMk/>
            <pc:sldMk cId="1649647000" sldId="260"/>
            <ac:spMk id="18" creationId="{326BA529-0B89-00E5-7691-96EAF31A7ECC}"/>
          </ac:spMkLst>
        </pc:spChg>
        <pc:spChg chg="add del mod">
          <ac:chgData name="#CHEN LEQUN#" userId="90a8a175-d657-4dda-89a3-bc5955d2ff09" providerId="ADAL" clId="{510F83EB-8B13-4D17-8562-E6AD432C4950}" dt="2023-08-10T12:43:42.709" v="393" actId="478"/>
          <ac:spMkLst>
            <pc:docMk/>
            <pc:sldMk cId="1649647000" sldId="260"/>
            <ac:spMk id="19" creationId="{6C2AA3A5-021A-E358-40D4-752F4EEFDBA8}"/>
          </ac:spMkLst>
        </pc:spChg>
        <pc:spChg chg="add mod">
          <ac:chgData name="#CHEN LEQUN#" userId="90a8a175-d657-4dda-89a3-bc5955d2ff09" providerId="ADAL" clId="{510F83EB-8B13-4D17-8562-E6AD432C4950}" dt="2023-08-10T12:48:47.132" v="460" actId="1076"/>
          <ac:spMkLst>
            <pc:docMk/>
            <pc:sldMk cId="1649647000" sldId="260"/>
            <ac:spMk id="21" creationId="{865EB91D-6C9C-85AC-F4C5-8472472CB52E}"/>
          </ac:spMkLst>
        </pc:spChg>
        <pc:spChg chg="add mod">
          <ac:chgData name="#CHEN LEQUN#" userId="90a8a175-d657-4dda-89a3-bc5955d2ff09" providerId="ADAL" clId="{510F83EB-8B13-4D17-8562-E6AD432C4950}" dt="2023-08-10T12:44:41.317" v="412" actId="403"/>
          <ac:spMkLst>
            <pc:docMk/>
            <pc:sldMk cId="1649647000" sldId="260"/>
            <ac:spMk id="22" creationId="{EE09A2E4-BD2A-6E3D-EA35-C458E40DD62B}"/>
          </ac:spMkLst>
        </pc:spChg>
        <pc:spChg chg="add mod">
          <ac:chgData name="#CHEN LEQUN#" userId="90a8a175-d657-4dda-89a3-bc5955d2ff09" providerId="ADAL" clId="{510F83EB-8B13-4D17-8562-E6AD432C4950}" dt="2023-08-10T12:45:53.544" v="418" actId="1076"/>
          <ac:spMkLst>
            <pc:docMk/>
            <pc:sldMk cId="1649647000" sldId="260"/>
            <ac:spMk id="23" creationId="{B03147D1-05FA-F236-AFA5-DBF6BF0EBFF1}"/>
          </ac:spMkLst>
        </pc:spChg>
        <pc:grpChg chg="add mod">
          <ac:chgData name="#CHEN LEQUN#" userId="90a8a175-d657-4dda-89a3-bc5955d2ff09" providerId="ADAL" clId="{510F83EB-8B13-4D17-8562-E6AD432C4950}" dt="2023-08-10T12:19:45.950" v="266"/>
          <ac:grpSpMkLst>
            <pc:docMk/>
            <pc:sldMk cId="1649647000" sldId="260"/>
            <ac:grpSpMk id="2" creationId="{F71E8EA0-7E4D-35F4-7A10-69DF55F0B94A}"/>
          </ac:grpSpMkLst>
        </pc:grpChg>
        <pc:graphicFrameChg chg="add mod">
          <ac:chgData name="#CHEN LEQUN#" userId="90a8a175-d657-4dda-89a3-bc5955d2ff09" providerId="ADAL" clId="{510F83EB-8B13-4D17-8562-E6AD432C4950}" dt="2023-08-10T12:50:00.829" v="483" actId="1076"/>
          <ac:graphicFrameMkLst>
            <pc:docMk/>
            <pc:sldMk cId="1649647000" sldId="260"/>
            <ac:graphicFrameMk id="5" creationId="{6D14309F-C637-985D-DCFA-FFCE1E76EFAF}"/>
          </ac:graphicFrameMkLst>
        </pc:graphicFrameChg>
        <pc:picChg chg="add mod">
          <ac:chgData name="#CHEN LEQUN#" userId="90a8a175-d657-4dda-89a3-bc5955d2ff09" providerId="ADAL" clId="{510F83EB-8B13-4D17-8562-E6AD432C4950}" dt="2023-08-10T12:43:48.709" v="396" actId="14100"/>
          <ac:picMkLst>
            <pc:docMk/>
            <pc:sldMk cId="1649647000" sldId="260"/>
            <ac:picMk id="10" creationId="{132BBDFF-1C36-193C-CF3B-3C23871C5950}"/>
          </ac:picMkLst>
        </pc:picChg>
        <pc:picChg chg="add mod modCrop">
          <ac:chgData name="#CHEN LEQUN#" userId="90a8a175-d657-4dda-89a3-bc5955d2ff09" providerId="ADAL" clId="{510F83EB-8B13-4D17-8562-E6AD432C4950}" dt="2023-08-10T12:44:18.428" v="407" actId="1076"/>
          <ac:picMkLst>
            <pc:docMk/>
            <pc:sldMk cId="1649647000" sldId="260"/>
            <ac:picMk id="20" creationId="{AFA4E63C-C90A-C814-6AFD-F87E42437BDC}"/>
          </ac:picMkLst>
        </pc:picChg>
      </pc:sldChg>
      <pc:sldChg chg="addSp delSp modSp add mod ord modNotesTx">
        <pc:chgData name="#CHEN LEQUN#" userId="90a8a175-d657-4dda-89a3-bc5955d2ff09" providerId="ADAL" clId="{510F83EB-8B13-4D17-8562-E6AD432C4950}" dt="2023-08-11T10:36:25.114" v="3268" actId="20577"/>
        <pc:sldMkLst>
          <pc:docMk/>
          <pc:sldMk cId="1062087486" sldId="261"/>
        </pc:sldMkLst>
        <pc:spChg chg="del">
          <ac:chgData name="#CHEN LEQUN#" userId="90a8a175-d657-4dda-89a3-bc5955d2ff09" providerId="ADAL" clId="{510F83EB-8B13-4D17-8562-E6AD432C4950}" dt="2023-08-10T12:22:15.295" v="311" actId="478"/>
          <ac:spMkLst>
            <pc:docMk/>
            <pc:sldMk cId="1062087486" sldId="261"/>
            <ac:spMk id="2" creationId="{A7EFBD8A-C751-5E69-2ED7-9ABE476C59D7}"/>
          </ac:spMkLst>
        </pc:spChg>
        <pc:spChg chg="del">
          <ac:chgData name="#CHEN LEQUN#" userId="90a8a175-d657-4dda-89a3-bc5955d2ff09" providerId="ADAL" clId="{510F83EB-8B13-4D17-8562-E6AD432C4950}" dt="2023-08-10T12:22:15.295" v="311" actId="478"/>
          <ac:spMkLst>
            <pc:docMk/>
            <pc:sldMk cId="1062087486" sldId="261"/>
            <ac:spMk id="3" creationId="{AFB36614-BA21-5909-9B30-1F26E7B42664}"/>
          </ac:spMkLst>
        </pc:spChg>
        <pc:spChg chg="del">
          <ac:chgData name="#CHEN LEQUN#" userId="90a8a175-d657-4dda-89a3-bc5955d2ff09" providerId="ADAL" clId="{510F83EB-8B13-4D17-8562-E6AD432C4950}" dt="2023-08-10T12:22:15.295" v="311" actId="478"/>
          <ac:spMkLst>
            <pc:docMk/>
            <pc:sldMk cId="1062087486" sldId="261"/>
            <ac:spMk id="4" creationId="{99862318-1D98-CB14-0553-F019F49D6597}"/>
          </ac:spMkLst>
        </pc:spChg>
        <pc:spChg chg="del">
          <ac:chgData name="#CHEN LEQUN#" userId="90a8a175-d657-4dda-89a3-bc5955d2ff09" providerId="ADAL" clId="{510F83EB-8B13-4D17-8562-E6AD432C4950}" dt="2023-08-10T12:22:15.295" v="311" actId="478"/>
          <ac:spMkLst>
            <pc:docMk/>
            <pc:sldMk cId="1062087486" sldId="261"/>
            <ac:spMk id="53" creationId="{694E23B9-835C-4A0F-9C97-8151F1D12192}"/>
          </ac:spMkLst>
        </pc:spChg>
        <pc:spChg chg="del">
          <ac:chgData name="#CHEN LEQUN#" userId="90a8a175-d657-4dda-89a3-bc5955d2ff09" providerId="ADAL" clId="{510F83EB-8B13-4D17-8562-E6AD432C4950}" dt="2023-08-10T12:22:15.295" v="311" actId="478"/>
          <ac:spMkLst>
            <pc:docMk/>
            <pc:sldMk cId="1062087486" sldId="261"/>
            <ac:spMk id="54" creationId="{EB23AD55-E791-D1D6-A0D5-6188697CB323}"/>
          </ac:spMkLst>
        </pc:spChg>
        <pc:spChg chg="del">
          <ac:chgData name="#CHEN LEQUN#" userId="90a8a175-d657-4dda-89a3-bc5955d2ff09" providerId="ADAL" clId="{510F83EB-8B13-4D17-8562-E6AD432C4950}" dt="2023-08-10T12:22:15.295" v="311" actId="478"/>
          <ac:spMkLst>
            <pc:docMk/>
            <pc:sldMk cId="1062087486" sldId="261"/>
            <ac:spMk id="55" creationId="{65BB02D9-9E81-84ED-5EC8-97DD9E394BA3}"/>
          </ac:spMkLst>
        </pc:spChg>
        <pc:spChg chg="del">
          <ac:chgData name="#CHEN LEQUN#" userId="90a8a175-d657-4dda-89a3-bc5955d2ff09" providerId="ADAL" clId="{510F83EB-8B13-4D17-8562-E6AD432C4950}" dt="2023-08-10T12:22:15.295" v="311" actId="478"/>
          <ac:spMkLst>
            <pc:docMk/>
            <pc:sldMk cId="1062087486" sldId="261"/>
            <ac:spMk id="56" creationId="{70B34C49-86EC-7D02-107C-0BBCB520AD66}"/>
          </ac:spMkLst>
        </pc:spChg>
        <pc:spChg chg="del">
          <ac:chgData name="#CHEN LEQUN#" userId="90a8a175-d657-4dda-89a3-bc5955d2ff09" providerId="ADAL" clId="{510F83EB-8B13-4D17-8562-E6AD432C4950}" dt="2023-08-10T12:22:15.295" v="311" actId="478"/>
          <ac:spMkLst>
            <pc:docMk/>
            <pc:sldMk cId="1062087486" sldId="261"/>
            <ac:spMk id="57" creationId="{72610F8C-8D92-E081-AD74-923B8FDA6E32}"/>
          </ac:spMkLst>
        </pc:spChg>
        <pc:spChg chg="del">
          <ac:chgData name="#CHEN LEQUN#" userId="90a8a175-d657-4dda-89a3-bc5955d2ff09" providerId="ADAL" clId="{510F83EB-8B13-4D17-8562-E6AD432C4950}" dt="2023-08-10T12:22:15.295" v="311" actId="478"/>
          <ac:spMkLst>
            <pc:docMk/>
            <pc:sldMk cId="1062087486" sldId="261"/>
            <ac:spMk id="58" creationId="{0A6488F7-6DF9-E8BB-4F8B-3C15CB23B732}"/>
          </ac:spMkLst>
        </pc:spChg>
        <pc:spChg chg="add mod">
          <ac:chgData name="#CHEN LEQUN#" userId="90a8a175-d657-4dda-89a3-bc5955d2ff09" providerId="ADAL" clId="{510F83EB-8B13-4D17-8562-E6AD432C4950}" dt="2023-08-10T12:22:15.623" v="312"/>
          <ac:spMkLst>
            <pc:docMk/>
            <pc:sldMk cId="1062087486" sldId="261"/>
            <ac:spMk id="60" creationId="{751C111D-8081-EF25-AF57-AC711FBF1101}"/>
          </ac:spMkLst>
        </pc:spChg>
        <pc:spChg chg="add mod">
          <ac:chgData name="#CHEN LEQUN#" userId="90a8a175-d657-4dda-89a3-bc5955d2ff09" providerId="ADAL" clId="{510F83EB-8B13-4D17-8562-E6AD432C4950}" dt="2023-08-10T12:22:15.623" v="312"/>
          <ac:spMkLst>
            <pc:docMk/>
            <pc:sldMk cId="1062087486" sldId="261"/>
            <ac:spMk id="61" creationId="{5308A842-B603-CBDF-A41D-62874C94DA59}"/>
          </ac:spMkLst>
        </pc:spChg>
        <pc:grpChg chg="del">
          <ac:chgData name="#CHEN LEQUN#" userId="90a8a175-d657-4dda-89a3-bc5955d2ff09" providerId="ADAL" clId="{510F83EB-8B13-4D17-8562-E6AD432C4950}" dt="2023-08-10T12:22:15.295" v="311" actId="478"/>
          <ac:grpSpMkLst>
            <pc:docMk/>
            <pc:sldMk cId="1062087486" sldId="261"/>
            <ac:grpSpMk id="5" creationId="{9821C94A-DBEB-0C37-89E9-B936242F6AB2}"/>
          </ac:grpSpMkLst>
        </pc:grpChg>
        <pc:grpChg chg="del">
          <ac:chgData name="#CHEN LEQUN#" userId="90a8a175-d657-4dda-89a3-bc5955d2ff09" providerId="ADAL" clId="{510F83EB-8B13-4D17-8562-E6AD432C4950}" dt="2023-08-10T12:22:15.295" v="311" actId="478"/>
          <ac:grpSpMkLst>
            <pc:docMk/>
            <pc:sldMk cId="1062087486" sldId="261"/>
            <ac:grpSpMk id="29" creationId="{49BB220C-33B2-90CD-CF59-C2580B104F80}"/>
          </ac:grpSpMkLst>
        </pc:grpChg>
        <pc:picChg chg="add mod">
          <ac:chgData name="#CHEN LEQUN#" userId="90a8a175-d657-4dda-89a3-bc5955d2ff09" providerId="ADAL" clId="{510F83EB-8B13-4D17-8562-E6AD432C4950}" dt="2023-08-10T12:22:15.623" v="312"/>
          <ac:picMkLst>
            <pc:docMk/>
            <pc:sldMk cId="1062087486" sldId="261"/>
            <ac:picMk id="62" creationId="{65BE00BA-B54A-7D74-D33B-FC26F8EC0E4C}"/>
          </ac:picMkLst>
        </pc:picChg>
        <pc:picChg chg="add mod">
          <ac:chgData name="#CHEN LEQUN#" userId="90a8a175-d657-4dda-89a3-bc5955d2ff09" providerId="ADAL" clId="{510F83EB-8B13-4D17-8562-E6AD432C4950}" dt="2023-08-10T12:22:15.623" v="312"/>
          <ac:picMkLst>
            <pc:docMk/>
            <pc:sldMk cId="1062087486" sldId="261"/>
            <ac:picMk id="63" creationId="{B4BE08CF-C29E-DF8B-23B1-D13C4097C75B}"/>
          </ac:picMkLst>
        </pc:picChg>
        <pc:picChg chg="add mod">
          <ac:chgData name="#CHEN LEQUN#" userId="90a8a175-d657-4dda-89a3-bc5955d2ff09" providerId="ADAL" clId="{510F83EB-8B13-4D17-8562-E6AD432C4950}" dt="2023-08-10T12:22:15.623" v="312"/>
          <ac:picMkLst>
            <pc:docMk/>
            <pc:sldMk cId="1062087486" sldId="261"/>
            <ac:picMk id="64" creationId="{6C8AC475-FFA4-5C4A-B293-78403575A33C}"/>
          </ac:picMkLst>
        </pc:picChg>
      </pc:sldChg>
      <pc:sldChg chg="addSp delSp modSp new mod modNotesTx">
        <pc:chgData name="#CHEN LEQUN#" userId="90a8a175-d657-4dda-89a3-bc5955d2ff09" providerId="ADAL" clId="{510F83EB-8B13-4D17-8562-E6AD432C4950}" dt="2023-08-11T10:44:07.042" v="3952" actId="20577"/>
        <pc:sldMkLst>
          <pc:docMk/>
          <pc:sldMk cId="951074585" sldId="262"/>
        </pc:sldMkLst>
        <pc:spChg chg="mod">
          <ac:chgData name="#CHEN LEQUN#" userId="90a8a175-d657-4dda-89a3-bc5955d2ff09" providerId="ADAL" clId="{510F83EB-8B13-4D17-8562-E6AD432C4950}" dt="2023-08-10T13:33:05.608" v="727"/>
          <ac:spMkLst>
            <pc:docMk/>
            <pc:sldMk cId="951074585" sldId="262"/>
            <ac:spMk id="2" creationId="{D955FB7C-9B0C-AD4F-48D8-91A65CF1B6CC}"/>
          </ac:spMkLst>
        </pc:spChg>
        <pc:spChg chg="add del mod">
          <ac:chgData name="#CHEN LEQUN#" userId="90a8a175-d657-4dda-89a3-bc5955d2ff09" providerId="ADAL" clId="{510F83EB-8B13-4D17-8562-E6AD432C4950}" dt="2023-08-10T13:09:57.200" v="612" actId="478"/>
          <ac:spMkLst>
            <pc:docMk/>
            <pc:sldMk cId="951074585" sldId="262"/>
            <ac:spMk id="3" creationId="{33CFFA8C-4A46-2814-0FA5-C811A03EAD25}"/>
          </ac:spMkLst>
        </pc:spChg>
        <pc:spChg chg="add del mod">
          <ac:chgData name="#CHEN LEQUN#" userId="90a8a175-d657-4dda-89a3-bc5955d2ff09" providerId="ADAL" clId="{510F83EB-8B13-4D17-8562-E6AD432C4950}" dt="2023-08-10T12:50:52.671" v="487" actId="478"/>
          <ac:spMkLst>
            <pc:docMk/>
            <pc:sldMk cId="951074585" sldId="262"/>
            <ac:spMk id="4" creationId="{28408C10-8A1A-F536-4BE3-A4179F2A751A}"/>
          </ac:spMkLst>
        </pc:spChg>
        <pc:spChg chg="add del mod">
          <ac:chgData name="#CHEN LEQUN#" userId="90a8a175-d657-4dda-89a3-bc5955d2ff09" providerId="ADAL" clId="{510F83EB-8B13-4D17-8562-E6AD432C4950}" dt="2023-08-10T13:07:29.487" v="506" actId="478"/>
          <ac:spMkLst>
            <pc:docMk/>
            <pc:sldMk cId="951074585" sldId="262"/>
            <ac:spMk id="5" creationId="{8FAA6DA0-6E0B-1CC8-7FB1-4A4C29FDC2E0}"/>
          </ac:spMkLst>
        </pc:spChg>
        <pc:spChg chg="add mod">
          <ac:chgData name="#CHEN LEQUN#" userId="90a8a175-d657-4dda-89a3-bc5955d2ff09" providerId="ADAL" clId="{510F83EB-8B13-4D17-8562-E6AD432C4950}" dt="2023-08-10T14:57:57.932" v="1474" actId="14100"/>
          <ac:spMkLst>
            <pc:docMk/>
            <pc:sldMk cId="951074585" sldId="262"/>
            <ac:spMk id="6" creationId="{2FD781F0-68CF-92D3-A685-37D2CB7FA6CF}"/>
          </ac:spMkLst>
        </pc:spChg>
        <pc:spChg chg="add mod">
          <ac:chgData name="#CHEN LEQUN#" userId="90a8a175-d657-4dda-89a3-bc5955d2ff09" providerId="ADAL" clId="{510F83EB-8B13-4D17-8562-E6AD432C4950}" dt="2023-08-10T14:58:03.992" v="1476" actId="1076"/>
          <ac:spMkLst>
            <pc:docMk/>
            <pc:sldMk cId="951074585" sldId="262"/>
            <ac:spMk id="7" creationId="{BBA69ECE-75DD-4C2F-BC42-07D15345828C}"/>
          </ac:spMkLst>
        </pc:spChg>
        <pc:spChg chg="add mod">
          <ac:chgData name="#CHEN LEQUN#" userId="90a8a175-d657-4dda-89a3-bc5955d2ff09" providerId="ADAL" clId="{510F83EB-8B13-4D17-8562-E6AD432C4950}" dt="2023-08-10T15:15:10.963" v="1944" actId="20577"/>
          <ac:spMkLst>
            <pc:docMk/>
            <pc:sldMk cId="951074585" sldId="262"/>
            <ac:spMk id="11" creationId="{00EBFF61-91DF-32A5-527E-D085A319DC8D}"/>
          </ac:spMkLst>
        </pc:spChg>
        <pc:spChg chg="add del mod">
          <ac:chgData name="#CHEN LEQUN#" userId="90a8a175-d657-4dda-89a3-bc5955d2ff09" providerId="ADAL" clId="{510F83EB-8B13-4D17-8562-E6AD432C4950}" dt="2023-08-10T13:06:49.144" v="489" actId="478"/>
          <ac:spMkLst>
            <pc:docMk/>
            <pc:sldMk cId="951074585" sldId="262"/>
            <ac:spMk id="12" creationId="{103EDC1D-8054-276B-CF66-F0711BCC068F}"/>
          </ac:spMkLst>
        </pc:spChg>
        <pc:spChg chg="add del mod">
          <ac:chgData name="#CHEN LEQUN#" userId="90a8a175-d657-4dda-89a3-bc5955d2ff09" providerId="ADAL" clId="{510F83EB-8B13-4D17-8562-E6AD432C4950}" dt="2023-08-10T13:06:49.144" v="489" actId="478"/>
          <ac:spMkLst>
            <pc:docMk/>
            <pc:sldMk cId="951074585" sldId="262"/>
            <ac:spMk id="13" creationId="{709DA135-D715-A8F3-BDBA-94835CF18C0E}"/>
          </ac:spMkLst>
        </pc:spChg>
        <pc:spChg chg="add mod">
          <ac:chgData name="#CHEN LEQUN#" userId="90a8a175-d657-4dda-89a3-bc5955d2ff09" providerId="ADAL" clId="{510F83EB-8B13-4D17-8562-E6AD432C4950}" dt="2023-08-10T13:51:06.058" v="1126" actId="1076"/>
          <ac:spMkLst>
            <pc:docMk/>
            <pc:sldMk cId="951074585" sldId="262"/>
            <ac:spMk id="14" creationId="{90ED7F9D-C776-414C-E4E9-AB68E23BD24D}"/>
          </ac:spMkLst>
        </pc:spChg>
        <pc:spChg chg="add del mod">
          <ac:chgData name="#CHEN LEQUN#" userId="90a8a175-d657-4dda-89a3-bc5955d2ff09" providerId="ADAL" clId="{510F83EB-8B13-4D17-8562-E6AD432C4950}" dt="2023-08-10T13:09:57.200" v="612" actId="478"/>
          <ac:spMkLst>
            <pc:docMk/>
            <pc:sldMk cId="951074585" sldId="262"/>
            <ac:spMk id="15" creationId="{954B9953-7563-4FB2-4F2B-AACE13257B89}"/>
          </ac:spMkLst>
        </pc:spChg>
        <pc:spChg chg="add mod">
          <ac:chgData name="#CHEN LEQUN#" userId="90a8a175-d657-4dda-89a3-bc5955d2ff09" providerId="ADAL" clId="{510F83EB-8B13-4D17-8562-E6AD432C4950}" dt="2023-08-10T13:35:27.925" v="779" actId="1076"/>
          <ac:spMkLst>
            <pc:docMk/>
            <pc:sldMk cId="951074585" sldId="262"/>
            <ac:spMk id="18" creationId="{DBCA5426-ED52-6F49-9D06-3065E1F0B3CF}"/>
          </ac:spMkLst>
        </pc:spChg>
        <pc:spChg chg="add del">
          <ac:chgData name="#CHEN LEQUN#" userId="90a8a175-d657-4dda-89a3-bc5955d2ff09" providerId="ADAL" clId="{510F83EB-8B13-4D17-8562-E6AD432C4950}" dt="2023-08-10T13:27:19.892" v="697" actId="22"/>
          <ac:spMkLst>
            <pc:docMk/>
            <pc:sldMk cId="951074585" sldId="262"/>
            <ac:spMk id="20" creationId="{CCFCF7FB-BB35-C767-7BAF-ADD272E89270}"/>
          </ac:spMkLst>
        </pc:spChg>
        <pc:spChg chg="add mod">
          <ac:chgData name="#CHEN LEQUN#" userId="90a8a175-d657-4dda-89a3-bc5955d2ff09" providerId="ADAL" clId="{510F83EB-8B13-4D17-8562-E6AD432C4950}" dt="2023-08-10T13:35:23.584" v="775" actId="1076"/>
          <ac:spMkLst>
            <pc:docMk/>
            <pc:sldMk cId="951074585" sldId="262"/>
            <ac:spMk id="26" creationId="{CC373069-DC27-D440-F93A-6F8D2E21FF6F}"/>
          </ac:spMkLst>
        </pc:spChg>
        <pc:spChg chg="add mod">
          <ac:chgData name="#CHEN LEQUN#" userId="90a8a175-d657-4dda-89a3-bc5955d2ff09" providerId="ADAL" clId="{510F83EB-8B13-4D17-8562-E6AD432C4950}" dt="2023-08-10T13:51:14.162" v="1128" actId="1076"/>
          <ac:spMkLst>
            <pc:docMk/>
            <pc:sldMk cId="951074585" sldId="262"/>
            <ac:spMk id="27" creationId="{F1DE9227-6769-8957-50F7-1B9BFEBA22AC}"/>
          </ac:spMkLst>
        </pc:spChg>
        <pc:spChg chg="add del mod">
          <ac:chgData name="#CHEN LEQUN#" userId="90a8a175-d657-4dda-89a3-bc5955d2ff09" providerId="ADAL" clId="{510F83EB-8B13-4D17-8562-E6AD432C4950}" dt="2023-08-10T13:35:03.526" v="766" actId="478"/>
          <ac:spMkLst>
            <pc:docMk/>
            <pc:sldMk cId="951074585" sldId="262"/>
            <ac:spMk id="29" creationId="{D381116D-52ED-8532-7D4E-3774DF05EF79}"/>
          </ac:spMkLst>
        </pc:spChg>
        <pc:spChg chg="add mod">
          <ac:chgData name="#CHEN LEQUN#" userId="90a8a175-d657-4dda-89a3-bc5955d2ff09" providerId="ADAL" clId="{510F83EB-8B13-4D17-8562-E6AD432C4950}" dt="2023-08-10T14:53:23.679" v="1466" actId="1076"/>
          <ac:spMkLst>
            <pc:docMk/>
            <pc:sldMk cId="951074585" sldId="262"/>
            <ac:spMk id="30" creationId="{A440F8BE-03B1-9BA3-C3E6-CD5A037AFC26}"/>
          </ac:spMkLst>
        </pc:spChg>
        <pc:spChg chg="add mod ord">
          <ac:chgData name="#CHEN LEQUN#" userId="90a8a175-d657-4dda-89a3-bc5955d2ff09" providerId="ADAL" clId="{510F83EB-8B13-4D17-8562-E6AD432C4950}" dt="2023-08-10T14:53:20.490" v="1465" actId="14100"/>
          <ac:spMkLst>
            <pc:docMk/>
            <pc:sldMk cId="951074585" sldId="262"/>
            <ac:spMk id="31" creationId="{6925409A-67BF-2BE0-1873-90896DF8C798}"/>
          </ac:spMkLst>
        </pc:spChg>
        <pc:picChg chg="add del mod">
          <ac:chgData name="#CHEN LEQUN#" userId="90a8a175-d657-4dda-89a3-bc5955d2ff09" providerId="ADAL" clId="{510F83EB-8B13-4D17-8562-E6AD432C4950}" dt="2023-08-10T13:06:49.144" v="489" actId="478"/>
          <ac:picMkLst>
            <pc:docMk/>
            <pc:sldMk cId="951074585" sldId="262"/>
            <ac:picMk id="8" creationId="{E6E45CD5-F98C-E6DB-890D-BC0288EBEBE2}"/>
          </ac:picMkLst>
        </pc:picChg>
        <pc:picChg chg="add del mod">
          <ac:chgData name="#CHEN LEQUN#" userId="90a8a175-d657-4dda-89a3-bc5955d2ff09" providerId="ADAL" clId="{510F83EB-8B13-4D17-8562-E6AD432C4950}" dt="2023-08-10T13:06:49.144" v="489" actId="478"/>
          <ac:picMkLst>
            <pc:docMk/>
            <pc:sldMk cId="951074585" sldId="262"/>
            <ac:picMk id="9" creationId="{C2DF204B-F8C0-7300-3E8C-EA6254B2D460}"/>
          </ac:picMkLst>
        </pc:picChg>
        <pc:picChg chg="add mod">
          <ac:chgData name="#CHEN LEQUN#" userId="90a8a175-d657-4dda-89a3-bc5955d2ff09" providerId="ADAL" clId="{510F83EB-8B13-4D17-8562-E6AD432C4950}" dt="2023-08-10T13:07:31.767" v="507" actId="1076"/>
          <ac:picMkLst>
            <pc:docMk/>
            <pc:sldMk cId="951074585" sldId="262"/>
            <ac:picMk id="10" creationId="{786BBC19-19F5-985F-54B7-C0CB1A15FD44}"/>
          </ac:picMkLst>
        </pc:picChg>
        <pc:picChg chg="add mod">
          <ac:chgData name="#CHEN LEQUN#" userId="90a8a175-d657-4dda-89a3-bc5955d2ff09" providerId="ADAL" clId="{510F83EB-8B13-4D17-8562-E6AD432C4950}" dt="2023-08-10T13:38:29.872" v="957" actId="1076"/>
          <ac:picMkLst>
            <pc:docMk/>
            <pc:sldMk cId="951074585" sldId="262"/>
            <ac:picMk id="17" creationId="{C2D9D7A7-CF86-A0AD-C24A-33C9CAAA9AE1}"/>
          </ac:picMkLst>
        </pc:picChg>
        <pc:picChg chg="add mod modCrop">
          <ac:chgData name="#CHEN LEQUN#" userId="90a8a175-d657-4dda-89a3-bc5955d2ff09" providerId="ADAL" clId="{510F83EB-8B13-4D17-8562-E6AD432C4950}" dt="2023-08-10T13:38:23.496" v="954" actId="1076"/>
          <ac:picMkLst>
            <pc:docMk/>
            <pc:sldMk cId="951074585" sldId="262"/>
            <ac:picMk id="22" creationId="{2D7D2512-1182-F2D8-5055-5DE936490102}"/>
          </ac:picMkLst>
        </pc:picChg>
        <pc:picChg chg="add mod">
          <ac:chgData name="#CHEN LEQUN#" userId="90a8a175-d657-4dda-89a3-bc5955d2ff09" providerId="ADAL" clId="{510F83EB-8B13-4D17-8562-E6AD432C4950}" dt="2023-08-10T14:53:18.038" v="1464" actId="1076"/>
          <ac:picMkLst>
            <pc:docMk/>
            <pc:sldMk cId="951074585" sldId="262"/>
            <ac:picMk id="24" creationId="{DCFE8FFF-02A6-B46A-BD88-D5D95B1976D4}"/>
          </ac:picMkLst>
        </pc:picChg>
        <pc:picChg chg="add del mod modCrop">
          <ac:chgData name="#CHEN LEQUN#" userId="90a8a175-d657-4dda-89a3-bc5955d2ff09" providerId="ADAL" clId="{510F83EB-8B13-4D17-8562-E6AD432C4950}" dt="2023-08-10T13:44:50.405" v="1102" actId="478"/>
          <ac:picMkLst>
            <pc:docMk/>
            <pc:sldMk cId="951074585" sldId="262"/>
            <ac:picMk id="33" creationId="{C372941F-BCBB-98ED-AA02-76453C907B0B}"/>
          </ac:picMkLst>
        </pc:picChg>
      </pc:sldChg>
      <pc:sldChg chg="addSp delSp modSp new mod setBg modNotesTx">
        <pc:chgData name="#CHEN LEQUN#" userId="90a8a175-d657-4dda-89a3-bc5955d2ff09" providerId="ADAL" clId="{510F83EB-8B13-4D17-8562-E6AD432C4950}" dt="2023-08-11T10:48:51.629" v="4432" actId="20577"/>
        <pc:sldMkLst>
          <pc:docMk/>
          <pc:sldMk cId="528636511" sldId="263"/>
        </pc:sldMkLst>
        <pc:spChg chg="mod ord">
          <ac:chgData name="#CHEN LEQUN#" userId="90a8a175-d657-4dda-89a3-bc5955d2ff09" providerId="ADAL" clId="{510F83EB-8B13-4D17-8562-E6AD432C4950}" dt="2023-08-10T13:40:42.093" v="981" actId="26606"/>
          <ac:spMkLst>
            <pc:docMk/>
            <pc:sldMk cId="528636511" sldId="263"/>
            <ac:spMk id="2" creationId="{1102ACF4-315E-A5E6-4B27-7DCB7238DF60}"/>
          </ac:spMkLst>
        </pc:spChg>
        <pc:spChg chg="add mod">
          <ac:chgData name="#CHEN LEQUN#" userId="90a8a175-d657-4dda-89a3-bc5955d2ff09" providerId="ADAL" clId="{510F83EB-8B13-4D17-8562-E6AD432C4950}" dt="2023-08-10T16:21:04.821" v="3251" actId="1076"/>
          <ac:spMkLst>
            <pc:docMk/>
            <pc:sldMk cId="528636511" sldId="263"/>
            <ac:spMk id="4" creationId="{09CCA11C-3251-B0D8-CA35-B5C6FE236336}"/>
          </ac:spMkLst>
        </pc:spChg>
        <pc:spChg chg="add mod">
          <ac:chgData name="#CHEN LEQUN#" userId="90a8a175-d657-4dda-89a3-bc5955d2ff09" providerId="ADAL" clId="{510F83EB-8B13-4D17-8562-E6AD432C4950}" dt="2023-08-10T15:05:38.541" v="1671" actId="20577"/>
          <ac:spMkLst>
            <pc:docMk/>
            <pc:sldMk cId="528636511" sldId="263"/>
            <ac:spMk id="5" creationId="{F6C831A3-EC30-6679-6535-15F2F1838D66}"/>
          </ac:spMkLst>
        </pc:spChg>
        <pc:spChg chg="add mod">
          <ac:chgData name="#CHEN LEQUN#" userId="90a8a175-d657-4dda-89a3-bc5955d2ff09" providerId="ADAL" clId="{510F83EB-8B13-4D17-8562-E6AD432C4950}" dt="2023-08-10T16:21:03.140" v="3250" actId="1076"/>
          <ac:spMkLst>
            <pc:docMk/>
            <pc:sldMk cId="528636511" sldId="263"/>
            <ac:spMk id="6" creationId="{064909A2-DD2E-C7FF-BADF-0019EA6A01F0}"/>
          </ac:spMkLst>
        </pc:spChg>
        <pc:spChg chg="add mod">
          <ac:chgData name="#CHEN LEQUN#" userId="90a8a175-d657-4dda-89a3-bc5955d2ff09" providerId="ADAL" clId="{510F83EB-8B13-4D17-8562-E6AD432C4950}" dt="2023-08-10T16:21:22.125" v="3256" actId="14100"/>
          <ac:spMkLst>
            <pc:docMk/>
            <pc:sldMk cId="528636511" sldId="263"/>
            <ac:spMk id="7" creationId="{620C8641-20A1-9CD6-027A-8A4F99DEEFA9}"/>
          </ac:spMkLst>
        </pc:spChg>
        <pc:spChg chg="mod">
          <ac:chgData name="#CHEN LEQUN#" userId="90a8a175-d657-4dda-89a3-bc5955d2ff09" providerId="ADAL" clId="{510F83EB-8B13-4D17-8562-E6AD432C4950}" dt="2023-08-10T13:41:57.389" v="1071"/>
          <ac:spMkLst>
            <pc:docMk/>
            <pc:sldMk cId="528636511" sldId="263"/>
            <ac:spMk id="8" creationId="{305A8DCF-E072-48D0-8547-400212F90F7A}"/>
          </ac:spMkLst>
        </pc:spChg>
        <pc:spChg chg="add mod">
          <ac:chgData name="#CHEN LEQUN#" userId="90a8a175-d657-4dda-89a3-bc5955d2ff09" providerId="ADAL" clId="{510F83EB-8B13-4D17-8562-E6AD432C4950}" dt="2023-08-10T15:29:39.741" v="2232" actId="20577"/>
          <ac:spMkLst>
            <pc:docMk/>
            <pc:sldMk cId="528636511" sldId="263"/>
            <ac:spMk id="15" creationId="{B49FA578-A531-E80D-6B03-5E6DD11F8B87}"/>
          </ac:spMkLst>
        </pc:spChg>
        <pc:spChg chg="add mod">
          <ac:chgData name="#CHEN LEQUN#" userId="90a8a175-d657-4dda-89a3-bc5955d2ff09" providerId="ADAL" clId="{510F83EB-8B13-4D17-8562-E6AD432C4950}" dt="2023-08-10T15:29:42.051" v="2234" actId="20577"/>
          <ac:spMkLst>
            <pc:docMk/>
            <pc:sldMk cId="528636511" sldId="263"/>
            <ac:spMk id="16" creationId="{BBF8C1C4-FDDE-D29E-CCFA-9DDF928645E6}"/>
          </ac:spMkLst>
        </pc:spChg>
        <pc:spChg chg="add mod">
          <ac:chgData name="#CHEN LEQUN#" userId="90a8a175-d657-4dda-89a3-bc5955d2ff09" providerId="ADAL" clId="{510F83EB-8B13-4D17-8562-E6AD432C4950}" dt="2023-08-10T16:20:28.844" v="3222" actId="207"/>
          <ac:spMkLst>
            <pc:docMk/>
            <pc:sldMk cId="528636511" sldId="263"/>
            <ac:spMk id="17" creationId="{40EED38D-7294-948C-7C16-6E919983B9DC}"/>
          </ac:spMkLst>
        </pc:spChg>
        <pc:grpChg chg="add del mod">
          <ac:chgData name="#CHEN LEQUN#" userId="90a8a175-d657-4dda-89a3-bc5955d2ff09" providerId="ADAL" clId="{510F83EB-8B13-4D17-8562-E6AD432C4950}" dt="2023-08-10T13:49:36.888" v="1120" actId="478"/>
          <ac:grpSpMkLst>
            <pc:docMk/>
            <pc:sldMk cId="528636511" sldId="263"/>
            <ac:grpSpMk id="6" creationId="{97D11431-B966-6151-A517-E2ECA66ED8D3}"/>
          </ac:grpSpMkLst>
        </pc:grpChg>
        <pc:picChg chg="add mod">
          <ac:chgData name="#CHEN LEQUN#" userId="90a8a175-d657-4dda-89a3-bc5955d2ff09" providerId="ADAL" clId="{510F83EB-8B13-4D17-8562-E6AD432C4950}" dt="2023-08-10T13:41:34.319" v="1070" actId="1076"/>
          <ac:picMkLst>
            <pc:docMk/>
            <pc:sldMk cId="528636511" sldId="263"/>
            <ac:picMk id="3" creationId="{E04D9761-B545-F453-8E0A-13CC1A259770}"/>
          </ac:picMkLst>
        </pc:picChg>
        <pc:picChg chg="mod">
          <ac:chgData name="#CHEN LEQUN#" userId="90a8a175-d657-4dda-89a3-bc5955d2ff09" providerId="ADAL" clId="{510F83EB-8B13-4D17-8562-E6AD432C4950}" dt="2023-08-10T13:41:57.389" v="1071"/>
          <ac:picMkLst>
            <pc:docMk/>
            <pc:sldMk cId="528636511" sldId="263"/>
            <ac:picMk id="7" creationId="{7535BD77-0268-DC61-8273-A9A5FE84A690}"/>
          </ac:picMkLst>
        </pc:picChg>
        <pc:picChg chg="add del mod">
          <ac:chgData name="#CHEN LEQUN#" userId="90a8a175-d657-4dda-89a3-bc5955d2ff09" providerId="ADAL" clId="{510F83EB-8B13-4D17-8562-E6AD432C4950}" dt="2023-08-10T13:43:53.311" v="1085" actId="478"/>
          <ac:picMkLst>
            <pc:docMk/>
            <pc:sldMk cId="528636511" sldId="263"/>
            <ac:picMk id="11" creationId="{C905DFC7-2928-7D50-AFFC-6686F3CCBA41}"/>
          </ac:picMkLst>
        </pc:picChg>
        <pc:picChg chg="add mod modCrop">
          <ac:chgData name="#CHEN LEQUN#" userId="90a8a175-d657-4dda-89a3-bc5955d2ff09" providerId="ADAL" clId="{510F83EB-8B13-4D17-8562-E6AD432C4950}" dt="2023-08-10T16:21:00.592" v="3249" actId="1076"/>
          <ac:picMkLst>
            <pc:docMk/>
            <pc:sldMk cId="528636511" sldId="263"/>
            <ac:picMk id="13" creationId="{3316229B-B452-5A29-5AED-CD5FB8455825}"/>
          </ac:picMkLst>
        </pc:picChg>
        <pc:cxnChg chg="mod">
          <ac:chgData name="#CHEN LEQUN#" userId="90a8a175-d657-4dda-89a3-bc5955d2ff09" providerId="ADAL" clId="{510F83EB-8B13-4D17-8562-E6AD432C4950}" dt="2023-08-10T13:41:57.389" v="1071"/>
          <ac:cxnSpMkLst>
            <pc:docMk/>
            <pc:sldMk cId="528636511" sldId="263"/>
            <ac:cxnSpMk id="9" creationId="{9C3DCBDC-42A5-99CB-C0FF-B42BDCB63655}"/>
          </ac:cxnSpMkLst>
        </pc:cxnChg>
      </pc:sldChg>
      <pc:sldChg chg="addSp delSp modSp new mod ord modNotesTx">
        <pc:chgData name="#CHEN LEQUN#" userId="90a8a175-d657-4dda-89a3-bc5955d2ff09" providerId="ADAL" clId="{510F83EB-8B13-4D17-8562-E6AD432C4950}" dt="2023-08-11T10:47:35.936" v="4304" actId="33524"/>
        <pc:sldMkLst>
          <pc:docMk/>
          <pc:sldMk cId="3964787806" sldId="264"/>
        </pc:sldMkLst>
        <pc:spChg chg="add mod">
          <ac:chgData name="#CHEN LEQUN#" userId="90a8a175-d657-4dda-89a3-bc5955d2ff09" providerId="ADAL" clId="{510F83EB-8B13-4D17-8562-E6AD432C4950}" dt="2023-08-10T15:04:27.576" v="1664" actId="20577"/>
          <ac:spMkLst>
            <pc:docMk/>
            <pc:sldMk cId="3964787806" sldId="264"/>
            <ac:spMk id="13" creationId="{FFBDF9F8-B5E6-3160-50A8-E1730F92E890}"/>
          </ac:spMkLst>
        </pc:spChg>
        <pc:spChg chg="add mod">
          <ac:chgData name="#CHEN LEQUN#" userId="90a8a175-d657-4dda-89a3-bc5955d2ff09" providerId="ADAL" clId="{510F83EB-8B13-4D17-8562-E6AD432C4950}" dt="2023-08-10T14:15:34.427" v="1311"/>
          <ac:spMkLst>
            <pc:docMk/>
            <pc:sldMk cId="3964787806" sldId="264"/>
            <ac:spMk id="15" creationId="{C8B624D2-72C7-5FCA-371F-872FF7BCF362}"/>
          </ac:spMkLst>
        </pc:spChg>
        <pc:spChg chg="add mod">
          <ac:chgData name="#CHEN LEQUN#" userId="90a8a175-d657-4dda-89a3-bc5955d2ff09" providerId="ADAL" clId="{510F83EB-8B13-4D17-8562-E6AD432C4950}" dt="2023-08-10T14:15:34.427" v="1311"/>
          <ac:spMkLst>
            <pc:docMk/>
            <pc:sldMk cId="3964787806" sldId="264"/>
            <ac:spMk id="16" creationId="{7E96EEBE-E5B9-EDD8-2E81-6D4DD2411DAA}"/>
          </ac:spMkLst>
        </pc:spChg>
        <pc:spChg chg="add del mod">
          <ac:chgData name="#CHEN LEQUN#" userId="90a8a175-d657-4dda-89a3-bc5955d2ff09" providerId="ADAL" clId="{510F83EB-8B13-4D17-8562-E6AD432C4950}" dt="2023-08-10T14:15:50.998" v="1315"/>
          <ac:spMkLst>
            <pc:docMk/>
            <pc:sldMk cId="3964787806" sldId="264"/>
            <ac:spMk id="18" creationId="{19B18D42-2815-7BC1-6970-6660CA98CED2}"/>
          </ac:spMkLst>
        </pc:spChg>
        <pc:spChg chg="add mod">
          <ac:chgData name="#CHEN LEQUN#" userId="90a8a175-d657-4dda-89a3-bc5955d2ff09" providerId="ADAL" clId="{510F83EB-8B13-4D17-8562-E6AD432C4950}" dt="2023-08-10T15:29:34.341" v="2230" actId="20577"/>
          <ac:spMkLst>
            <pc:docMk/>
            <pc:sldMk cId="3964787806" sldId="264"/>
            <ac:spMk id="20" creationId="{740BA204-58F2-313D-01B1-6D9E466402BC}"/>
          </ac:spMkLst>
        </pc:spChg>
        <pc:grpChg chg="add mod">
          <ac:chgData name="#CHEN LEQUN#" userId="90a8a175-d657-4dda-89a3-bc5955d2ff09" providerId="ADAL" clId="{510F83EB-8B13-4D17-8562-E6AD432C4950}" dt="2023-08-10T14:15:34.427" v="1311"/>
          <ac:grpSpMkLst>
            <pc:docMk/>
            <pc:sldMk cId="3964787806" sldId="264"/>
            <ac:grpSpMk id="14" creationId="{F3F3365D-3A83-2247-AF98-9185E2C2506F}"/>
          </ac:grpSpMkLst>
        </pc:grpChg>
        <pc:graphicFrameChg chg="add del mod">
          <ac:chgData name="#CHEN LEQUN#" userId="90a8a175-d657-4dda-89a3-bc5955d2ff09" providerId="ADAL" clId="{510F83EB-8B13-4D17-8562-E6AD432C4950}" dt="2023-08-10T14:15:50.998" v="1315"/>
          <ac:graphicFrameMkLst>
            <pc:docMk/>
            <pc:sldMk cId="3964787806" sldId="264"/>
            <ac:graphicFrameMk id="17" creationId="{36258EF4-1A4B-088F-8ACD-0065298F2826}"/>
          </ac:graphicFrameMkLst>
        </pc:graphicFrameChg>
        <pc:graphicFrameChg chg="add del mod">
          <ac:chgData name="#CHEN LEQUN#" userId="90a8a175-d657-4dda-89a3-bc5955d2ff09" providerId="ADAL" clId="{510F83EB-8B13-4D17-8562-E6AD432C4950}" dt="2023-08-10T15:04:26.975" v="1663" actId="478"/>
          <ac:graphicFrameMkLst>
            <pc:docMk/>
            <pc:sldMk cId="3964787806" sldId="264"/>
            <ac:graphicFrameMk id="19" creationId="{6A97B4CD-FB08-D9AE-8F29-DB04AED496FF}"/>
          </ac:graphicFrameMkLst>
        </pc:graphicFrameChg>
        <pc:picChg chg="add del mod modCrop">
          <ac:chgData name="#CHEN LEQUN#" userId="90a8a175-d657-4dda-89a3-bc5955d2ff09" providerId="ADAL" clId="{510F83EB-8B13-4D17-8562-E6AD432C4950}" dt="2023-08-10T14:02:06.367" v="1244" actId="478"/>
          <ac:picMkLst>
            <pc:docMk/>
            <pc:sldMk cId="3964787806" sldId="264"/>
            <ac:picMk id="3" creationId="{CE5FDB3B-B5BC-7E71-5216-D1D779599A7E}"/>
          </ac:picMkLst>
        </pc:picChg>
        <pc:picChg chg="add del mod">
          <ac:chgData name="#CHEN LEQUN#" userId="90a8a175-d657-4dda-89a3-bc5955d2ff09" providerId="ADAL" clId="{510F83EB-8B13-4D17-8562-E6AD432C4950}" dt="2023-08-10T14:03:47.217" v="1265" actId="478"/>
          <ac:picMkLst>
            <pc:docMk/>
            <pc:sldMk cId="3964787806" sldId="264"/>
            <ac:picMk id="4" creationId="{AC646365-1388-6978-C057-39166660EEC4}"/>
          </ac:picMkLst>
        </pc:picChg>
        <pc:picChg chg="add del mod">
          <ac:chgData name="#CHEN LEQUN#" userId="90a8a175-d657-4dda-89a3-bc5955d2ff09" providerId="ADAL" clId="{510F83EB-8B13-4D17-8562-E6AD432C4950}" dt="2023-08-10T14:03:47.727" v="1266" actId="478"/>
          <ac:picMkLst>
            <pc:docMk/>
            <pc:sldMk cId="3964787806" sldId="264"/>
            <ac:picMk id="6" creationId="{560BD246-BC38-D5DE-ED12-E41070539ACE}"/>
          </ac:picMkLst>
        </pc:picChg>
        <pc:picChg chg="add del mod">
          <ac:chgData name="#CHEN LEQUN#" userId="90a8a175-d657-4dda-89a3-bc5955d2ff09" providerId="ADAL" clId="{510F83EB-8B13-4D17-8562-E6AD432C4950}" dt="2023-08-10T14:13:35.336" v="1272" actId="478"/>
          <ac:picMkLst>
            <pc:docMk/>
            <pc:sldMk cId="3964787806" sldId="264"/>
            <ac:picMk id="8" creationId="{E08C3CD1-6926-FF45-BDAC-A2A4547CEF4F}"/>
          </ac:picMkLst>
        </pc:picChg>
        <pc:picChg chg="add del mod">
          <ac:chgData name="#CHEN LEQUN#" userId="90a8a175-d657-4dda-89a3-bc5955d2ff09" providerId="ADAL" clId="{510F83EB-8B13-4D17-8562-E6AD432C4950}" dt="2023-08-10T14:13:43.819" v="1278" actId="478"/>
          <ac:picMkLst>
            <pc:docMk/>
            <pc:sldMk cId="3964787806" sldId="264"/>
            <ac:picMk id="10" creationId="{61F66DBF-6873-C00C-2DCC-34DDDBDAE964}"/>
          </ac:picMkLst>
        </pc:picChg>
        <pc:picChg chg="add mod">
          <ac:chgData name="#CHEN LEQUN#" userId="90a8a175-d657-4dda-89a3-bc5955d2ff09" providerId="ADAL" clId="{510F83EB-8B13-4D17-8562-E6AD432C4950}" dt="2023-08-10T14:17:44.049" v="1390" actId="14100"/>
          <ac:picMkLst>
            <pc:docMk/>
            <pc:sldMk cId="3964787806" sldId="264"/>
            <ac:picMk id="12" creationId="{628049D7-70D4-BA57-B21F-CD19F4D9E3BD}"/>
          </ac:picMkLst>
        </pc:picChg>
      </pc:sldChg>
      <pc:sldChg chg="addSp modSp new mod modNotesTx">
        <pc:chgData name="#CHEN LEQUN#" userId="90a8a175-d657-4dda-89a3-bc5955d2ff09" providerId="ADAL" clId="{510F83EB-8B13-4D17-8562-E6AD432C4950}" dt="2023-08-11T10:49:30.396" v="4456" actId="20577"/>
        <pc:sldMkLst>
          <pc:docMk/>
          <pc:sldMk cId="1299511197" sldId="265"/>
        </pc:sldMkLst>
        <pc:spChg chg="add mod">
          <ac:chgData name="#CHEN LEQUN#" userId="90a8a175-d657-4dda-89a3-bc5955d2ff09" providerId="ADAL" clId="{510F83EB-8B13-4D17-8562-E6AD432C4950}" dt="2023-08-10T15:05:48.311" v="1676" actId="20577"/>
          <ac:spMkLst>
            <pc:docMk/>
            <pc:sldMk cId="1299511197" sldId="265"/>
            <ac:spMk id="4" creationId="{AAEC7A8B-E41D-90AB-E267-23F8B72D54BA}"/>
          </ac:spMkLst>
        </pc:spChg>
        <pc:spChg chg="add mod">
          <ac:chgData name="#CHEN LEQUN#" userId="90a8a175-d657-4dda-89a3-bc5955d2ff09" providerId="ADAL" clId="{510F83EB-8B13-4D17-8562-E6AD432C4950}" dt="2023-08-10T15:29:52.640" v="2237" actId="403"/>
          <ac:spMkLst>
            <pc:docMk/>
            <pc:sldMk cId="1299511197" sldId="265"/>
            <ac:spMk id="5" creationId="{7B4A8058-1EAB-CB75-1B0F-E588870DB401}"/>
          </ac:spMkLst>
        </pc:spChg>
        <pc:picChg chg="add mod">
          <ac:chgData name="#CHEN LEQUN#" userId="90a8a175-d657-4dda-89a3-bc5955d2ff09" providerId="ADAL" clId="{510F83EB-8B13-4D17-8562-E6AD432C4950}" dt="2023-08-10T14:58:44.933" v="1511" actId="1076"/>
          <ac:picMkLst>
            <pc:docMk/>
            <pc:sldMk cId="1299511197" sldId="265"/>
            <ac:picMk id="3" creationId="{62907B10-6716-6F1C-7096-C6EA0D4624A6}"/>
          </ac:picMkLst>
        </pc:picChg>
      </pc:sldChg>
      <pc:sldChg chg="addSp delSp modSp new mod modNotesTx">
        <pc:chgData name="#CHEN LEQUN#" userId="90a8a175-d657-4dda-89a3-bc5955d2ff09" providerId="ADAL" clId="{510F83EB-8B13-4D17-8562-E6AD432C4950}" dt="2023-08-11T13:01:08.991" v="4479"/>
        <pc:sldMkLst>
          <pc:docMk/>
          <pc:sldMk cId="255888713" sldId="266"/>
        </pc:sldMkLst>
        <pc:spChg chg="add mod">
          <ac:chgData name="#CHEN LEQUN#" userId="90a8a175-d657-4dda-89a3-bc5955d2ff09" providerId="ADAL" clId="{510F83EB-8B13-4D17-8562-E6AD432C4950}" dt="2023-08-10T15:05:54.578" v="1681" actId="20577"/>
          <ac:spMkLst>
            <pc:docMk/>
            <pc:sldMk cId="255888713" sldId="266"/>
            <ac:spMk id="4" creationId="{8B1A1FA6-BF72-4E28-2C7D-1F186D7B9784}"/>
          </ac:spMkLst>
        </pc:spChg>
        <pc:spChg chg="add mod">
          <ac:chgData name="#CHEN LEQUN#" userId="90a8a175-d657-4dda-89a3-bc5955d2ff09" providerId="ADAL" clId="{510F83EB-8B13-4D17-8562-E6AD432C4950}" dt="2023-08-10T15:25:12.487" v="2223" actId="1076"/>
          <ac:spMkLst>
            <pc:docMk/>
            <pc:sldMk cId="255888713" sldId="266"/>
            <ac:spMk id="8" creationId="{B162968C-957C-BAD5-E0DD-0B4E6473B1FD}"/>
          </ac:spMkLst>
        </pc:spChg>
        <pc:spChg chg="add mod">
          <ac:chgData name="#CHEN LEQUN#" userId="90a8a175-d657-4dda-89a3-bc5955d2ff09" providerId="ADAL" clId="{510F83EB-8B13-4D17-8562-E6AD432C4950}" dt="2023-08-10T15:29:56.791" v="2239" actId="20577"/>
          <ac:spMkLst>
            <pc:docMk/>
            <pc:sldMk cId="255888713" sldId="266"/>
            <ac:spMk id="10" creationId="{219A48D4-9C86-EA2D-0B25-23ADC1DA2A36}"/>
          </ac:spMkLst>
        </pc:spChg>
        <pc:graphicFrameChg chg="add mod modGraphic">
          <ac:chgData name="#CHEN LEQUN#" userId="90a8a175-d657-4dda-89a3-bc5955d2ff09" providerId="ADAL" clId="{510F83EB-8B13-4D17-8562-E6AD432C4950}" dt="2023-08-10T16:21:44.515" v="3258" actId="14734"/>
          <ac:graphicFrameMkLst>
            <pc:docMk/>
            <pc:sldMk cId="255888713" sldId="266"/>
            <ac:graphicFrameMk id="7" creationId="{C8D7DF79-3A32-51B6-153B-93B230BBAFE9}"/>
          </ac:graphicFrameMkLst>
        </pc:graphicFrameChg>
        <pc:picChg chg="add del mod">
          <ac:chgData name="#CHEN LEQUN#" userId="90a8a175-d657-4dda-89a3-bc5955d2ff09" providerId="ADAL" clId="{510F83EB-8B13-4D17-8562-E6AD432C4950}" dt="2023-08-10T15:00:09.206" v="1552" actId="478"/>
          <ac:picMkLst>
            <pc:docMk/>
            <pc:sldMk cId="255888713" sldId="266"/>
            <ac:picMk id="3" creationId="{53FE4AB8-FA6F-174F-D4E2-DA69B538DAB8}"/>
          </ac:picMkLst>
        </pc:picChg>
        <pc:picChg chg="add mod">
          <ac:chgData name="#CHEN LEQUN#" userId="90a8a175-d657-4dda-89a3-bc5955d2ff09" providerId="ADAL" clId="{510F83EB-8B13-4D17-8562-E6AD432C4950}" dt="2023-08-10T15:07:42.247" v="1759" actId="1076"/>
          <ac:picMkLst>
            <pc:docMk/>
            <pc:sldMk cId="255888713" sldId="266"/>
            <ac:picMk id="5" creationId="{C163A571-CEB4-6149-A73D-C9F07A66F07B}"/>
          </ac:picMkLst>
        </pc:picChg>
        <pc:picChg chg="add mod">
          <ac:chgData name="#CHEN LEQUN#" userId="90a8a175-d657-4dda-89a3-bc5955d2ff09" providerId="ADAL" clId="{510F83EB-8B13-4D17-8562-E6AD432C4950}" dt="2023-08-10T14:59:52.479" v="1544"/>
          <ac:picMkLst>
            <pc:docMk/>
            <pc:sldMk cId="255888713" sldId="266"/>
            <ac:picMk id="6" creationId="{EC80F3A8-6D89-8CBE-92A3-FD91E5EAB122}"/>
          </ac:picMkLst>
        </pc:picChg>
        <pc:picChg chg="add del mod">
          <ac:chgData name="#CHEN LEQUN#" userId="90a8a175-d657-4dda-89a3-bc5955d2ff09" providerId="ADAL" clId="{510F83EB-8B13-4D17-8562-E6AD432C4950}" dt="2023-08-10T15:08:26.761" v="1794" actId="478"/>
          <ac:picMkLst>
            <pc:docMk/>
            <pc:sldMk cId="255888713" sldId="266"/>
            <ac:picMk id="11" creationId="{5F0D15D1-716D-6031-43CF-2F19E11EA246}"/>
          </ac:picMkLst>
        </pc:picChg>
      </pc:sldChg>
      <pc:sldChg chg="addSp delSp modSp new mod modNotesTx">
        <pc:chgData name="#CHEN LEQUN#" userId="90a8a175-d657-4dda-89a3-bc5955d2ff09" providerId="ADAL" clId="{510F83EB-8B13-4D17-8562-E6AD432C4950}" dt="2023-08-11T13:02:17.359" v="4484"/>
        <pc:sldMkLst>
          <pc:docMk/>
          <pc:sldMk cId="3896249250" sldId="267"/>
        </pc:sldMkLst>
        <pc:spChg chg="add mod">
          <ac:chgData name="#CHEN LEQUN#" userId="90a8a175-d657-4dda-89a3-bc5955d2ff09" providerId="ADAL" clId="{510F83EB-8B13-4D17-8562-E6AD432C4950}" dt="2023-08-10T15:08:44.835" v="1802"/>
          <ac:spMkLst>
            <pc:docMk/>
            <pc:sldMk cId="3896249250" sldId="267"/>
            <ac:spMk id="5" creationId="{7EF68F82-9C18-7681-EB39-3FA2534F4131}"/>
          </ac:spMkLst>
        </pc:spChg>
        <pc:spChg chg="add mod">
          <ac:chgData name="#CHEN LEQUN#" userId="90a8a175-d657-4dda-89a3-bc5955d2ff09" providerId="ADAL" clId="{510F83EB-8B13-4D17-8562-E6AD432C4950}" dt="2023-08-10T15:30:01.611" v="2241" actId="20577"/>
          <ac:spMkLst>
            <pc:docMk/>
            <pc:sldMk cId="3896249250" sldId="267"/>
            <ac:spMk id="6" creationId="{5655BBB2-F761-EB3E-9228-E6F317807947}"/>
          </ac:spMkLst>
        </pc:spChg>
        <pc:picChg chg="add mod">
          <ac:chgData name="#CHEN LEQUN#" userId="90a8a175-d657-4dda-89a3-bc5955d2ff09" providerId="ADAL" clId="{510F83EB-8B13-4D17-8562-E6AD432C4950}" dt="2023-08-10T15:10:22.437" v="1835" actId="1076"/>
          <ac:picMkLst>
            <pc:docMk/>
            <pc:sldMk cId="3896249250" sldId="267"/>
            <ac:picMk id="3" creationId="{AF4D5480-B1D7-0E56-2884-1ABA1BAF7CC0}"/>
          </ac:picMkLst>
        </pc:picChg>
        <pc:picChg chg="add del mod">
          <ac:chgData name="#CHEN LEQUN#" userId="90a8a175-d657-4dda-89a3-bc5955d2ff09" providerId="ADAL" clId="{510F83EB-8B13-4D17-8562-E6AD432C4950}" dt="2023-08-10T15:00:35.166" v="1565" actId="478"/>
          <ac:picMkLst>
            <pc:docMk/>
            <pc:sldMk cId="3896249250" sldId="267"/>
            <ac:picMk id="4" creationId="{67DBDA73-3351-B650-BDB7-9450638D16E6}"/>
          </ac:picMkLst>
        </pc:picChg>
      </pc:sldChg>
      <pc:sldChg chg="addSp modSp new mod modNotesTx">
        <pc:chgData name="#CHEN LEQUN#" userId="90a8a175-d657-4dda-89a3-bc5955d2ff09" providerId="ADAL" clId="{510F83EB-8B13-4D17-8562-E6AD432C4950}" dt="2023-08-11T13:07:34.874" v="4492"/>
        <pc:sldMkLst>
          <pc:docMk/>
          <pc:sldMk cId="313397118" sldId="268"/>
        </pc:sldMkLst>
        <pc:spChg chg="add mod">
          <ac:chgData name="#CHEN LEQUN#" userId="90a8a175-d657-4dda-89a3-bc5955d2ff09" providerId="ADAL" clId="{510F83EB-8B13-4D17-8562-E6AD432C4950}" dt="2023-08-10T15:08:46.364" v="1803"/>
          <ac:spMkLst>
            <pc:docMk/>
            <pc:sldMk cId="313397118" sldId="268"/>
            <ac:spMk id="4" creationId="{0FC91E3D-7640-D0A5-3D36-17BDA0B38074}"/>
          </ac:spMkLst>
        </pc:spChg>
        <pc:spChg chg="add mod">
          <ac:chgData name="#CHEN LEQUN#" userId="90a8a175-d657-4dda-89a3-bc5955d2ff09" providerId="ADAL" clId="{510F83EB-8B13-4D17-8562-E6AD432C4950}" dt="2023-08-10T16:19:53.615" v="3217" actId="207"/>
          <ac:spMkLst>
            <pc:docMk/>
            <pc:sldMk cId="313397118" sldId="268"/>
            <ac:spMk id="5" creationId="{DC96917B-F065-B5F8-F96A-894ECDFFA819}"/>
          </ac:spMkLst>
        </pc:spChg>
        <pc:picChg chg="add mod">
          <ac:chgData name="#CHEN LEQUN#" userId="90a8a175-d657-4dda-89a3-bc5955d2ff09" providerId="ADAL" clId="{510F83EB-8B13-4D17-8562-E6AD432C4950}" dt="2023-08-10T15:11:17.429" v="1847" actId="1076"/>
          <ac:picMkLst>
            <pc:docMk/>
            <pc:sldMk cId="313397118" sldId="268"/>
            <ac:picMk id="3" creationId="{2B009E03-A8E1-7E13-99C3-C8B430B83AA6}"/>
          </ac:picMkLst>
        </pc:picChg>
      </pc:sldChg>
      <pc:sldChg chg="addSp modSp new mod ord modNotesTx">
        <pc:chgData name="#CHEN LEQUN#" userId="90a8a175-d657-4dda-89a3-bc5955d2ff09" providerId="ADAL" clId="{510F83EB-8B13-4D17-8562-E6AD432C4950}" dt="2023-08-11T13:08:42.925" v="4496"/>
        <pc:sldMkLst>
          <pc:docMk/>
          <pc:sldMk cId="2877097345" sldId="269"/>
        </pc:sldMkLst>
        <pc:spChg chg="add mod">
          <ac:chgData name="#CHEN LEQUN#" userId="90a8a175-d657-4dda-89a3-bc5955d2ff09" providerId="ADAL" clId="{510F83EB-8B13-4D17-8562-E6AD432C4950}" dt="2023-08-10T16:13:17.792" v="3125" actId="1076"/>
          <ac:spMkLst>
            <pc:docMk/>
            <pc:sldMk cId="2877097345" sldId="269"/>
            <ac:spMk id="4" creationId="{CD690709-1C1A-475A-B4C8-C039C1B538E9}"/>
          </ac:spMkLst>
        </pc:spChg>
        <pc:spChg chg="add mod">
          <ac:chgData name="#CHEN LEQUN#" userId="90a8a175-d657-4dda-89a3-bc5955d2ff09" providerId="ADAL" clId="{510F83EB-8B13-4D17-8562-E6AD432C4950}" dt="2023-08-11T12:59:28.707" v="4465" actId="20577"/>
          <ac:spMkLst>
            <pc:docMk/>
            <pc:sldMk cId="2877097345" sldId="269"/>
            <ac:spMk id="6" creationId="{91DA4A04-1BB3-C554-429D-5B7C4E63220E}"/>
          </ac:spMkLst>
        </pc:spChg>
        <pc:spChg chg="add mod ord">
          <ac:chgData name="#CHEN LEQUN#" userId="90a8a175-d657-4dda-89a3-bc5955d2ff09" providerId="ADAL" clId="{510F83EB-8B13-4D17-8562-E6AD432C4950}" dt="2023-08-10T16:19:38.081" v="3215" actId="207"/>
          <ac:spMkLst>
            <pc:docMk/>
            <pc:sldMk cId="2877097345" sldId="269"/>
            <ac:spMk id="8" creationId="{D73229FA-5EB4-40D3-6629-4DC622A5E18D}"/>
          </ac:spMkLst>
        </pc:spChg>
        <pc:spChg chg="add mod">
          <ac:chgData name="#CHEN LEQUN#" userId="90a8a175-d657-4dda-89a3-bc5955d2ff09" providerId="ADAL" clId="{510F83EB-8B13-4D17-8562-E6AD432C4950}" dt="2023-08-10T16:19:27.080" v="3212" actId="14100"/>
          <ac:spMkLst>
            <pc:docMk/>
            <pc:sldMk cId="2877097345" sldId="269"/>
            <ac:spMk id="9" creationId="{00252D42-EB49-D183-E7F0-02EB3136E15D}"/>
          </ac:spMkLst>
        </pc:spChg>
        <pc:picChg chg="add mod">
          <ac:chgData name="#CHEN LEQUN#" userId="90a8a175-d657-4dda-89a3-bc5955d2ff09" providerId="ADAL" clId="{510F83EB-8B13-4D17-8562-E6AD432C4950}" dt="2023-08-10T16:17:36.309" v="3146" actId="1076"/>
          <ac:picMkLst>
            <pc:docMk/>
            <pc:sldMk cId="2877097345" sldId="269"/>
            <ac:picMk id="3" creationId="{38C0D9B4-69CB-6CF3-CA4C-0AD9A7087D98}"/>
          </ac:picMkLst>
        </pc:picChg>
      </pc:sldChg>
      <pc:sldChg chg="addSp delSp modSp add mod modNotesTx">
        <pc:chgData name="#CHEN LEQUN#" userId="90a8a175-d657-4dda-89a3-bc5955d2ff09" providerId="ADAL" clId="{510F83EB-8B13-4D17-8562-E6AD432C4950}" dt="2023-08-11T10:41:44.481" v="3909" actId="20577"/>
        <pc:sldMkLst>
          <pc:docMk/>
          <pc:sldMk cId="1957892337" sldId="270"/>
        </pc:sldMkLst>
        <pc:spChg chg="del">
          <ac:chgData name="#CHEN LEQUN#" userId="90a8a175-d657-4dda-89a3-bc5955d2ff09" providerId="ADAL" clId="{510F83EB-8B13-4D17-8562-E6AD432C4950}" dt="2023-08-10T15:12:34.105" v="1870" actId="478"/>
          <ac:spMkLst>
            <pc:docMk/>
            <pc:sldMk cId="1957892337" sldId="270"/>
            <ac:spMk id="2" creationId="{D955FB7C-9B0C-AD4F-48D8-91A65CF1B6CC}"/>
          </ac:spMkLst>
        </pc:spChg>
        <pc:spChg chg="del">
          <ac:chgData name="#CHEN LEQUN#" userId="90a8a175-d657-4dda-89a3-bc5955d2ff09" providerId="ADAL" clId="{510F83EB-8B13-4D17-8562-E6AD432C4950}" dt="2023-08-10T15:12:26.986" v="1867" actId="478"/>
          <ac:spMkLst>
            <pc:docMk/>
            <pc:sldMk cId="1957892337" sldId="270"/>
            <ac:spMk id="6" creationId="{2FD781F0-68CF-92D3-A685-37D2CB7FA6CF}"/>
          </ac:spMkLst>
        </pc:spChg>
        <pc:spChg chg="del">
          <ac:chgData name="#CHEN LEQUN#" userId="90a8a175-d657-4dda-89a3-bc5955d2ff09" providerId="ADAL" clId="{510F83EB-8B13-4D17-8562-E6AD432C4950}" dt="2023-08-10T15:12:35.066" v="1871" actId="478"/>
          <ac:spMkLst>
            <pc:docMk/>
            <pc:sldMk cId="1957892337" sldId="270"/>
            <ac:spMk id="7" creationId="{BBA69ECE-75DD-4C2F-BC42-07D15345828C}"/>
          </ac:spMkLst>
        </pc:spChg>
        <pc:spChg chg="mod">
          <ac:chgData name="#CHEN LEQUN#" userId="90a8a175-d657-4dda-89a3-bc5955d2ff09" providerId="ADAL" clId="{510F83EB-8B13-4D17-8562-E6AD432C4950}" dt="2023-08-10T15:15:29.515" v="1995" actId="20577"/>
          <ac:spMkLst>
            <pc:docMk/>
            <pc:sldMk cId="1957892337" sldId="270"/>
            <ac:spMk id="11" creationId="{00EBFF61-91DF-32A5-527E-D085A319DC8D}"/>
          </ac:spMkLst>
        </pc:spChg>
        <pc:spChg chg="del">
          <ac:chgData name="#CHEN LEQUN#" userId="90a8a175-d657-4dda-89a3-bc5955d2ff09" providerId="ADAL" clId="{510F83EB-8B13-4D17-8562-E6AD432C4950}" dt="2023-08-10T15:12:26.145" v="1866" actId="478"/>
          <ac:spMkLst>
            <pc:docMk/>
            <pc:sldMk cId="1957892337" sldId="270"/>
            <ac:spMk id="14" creationId="{90ED7F9D-C776-414C-E4E9-AB68E23BD24D}"/>
          </ac:spMkLst>
        </pc:spChg>
        <pc:spChg chg="del">
          <ac:chgData name="#CHEN LEQUN#" userId="90a8a175-d657-4dda-89a3-bc5955d2ff09" providerId="ADAL" clId="{510F83EB-8B13-4D17-8562-E6AD432C4950}" dt="2023-08-10T15:12:34.105" v="1870" actId="478"/>
          <ac:spMkLst>
            <pc:docMk/>
            <pc:sldMk cId="1957892337" sldId="270"/>
            <ac:spMk id="18" creationId="{DBCA5426-ED52-6F49-9D06-3065E1F0B3CF}"/>
          </ac:spMkLst>
        </pc:spChg>
        <pc:spChg chg="del">
          <ac:chgData name="#CHEN LEQUN#" userId="90a8a175-d657-4dda-89a3-bc5955d2ff09" providerId="ADAL" clId="{510F83EB-8B13-4D17-8562-E6AD432C4950}" dt="2023-08-10T15:12:34.105" v="1870" actId="478"/>
          <ac:spMkLst>
            <pc:docMk/>
            <pc:sldMk cId="1957892337" sldId="270"/>
            <ac:spMk id="26" creationId="{CC373069-DC27-D440-F93A-6F8D2E21FF6F}"/>
          </ac:spMkLst>
        </pc:spChg>
        <pc:spChg chg="del">
          <ac:chgData name="#CHEN LEQUN#" userId="90a8a175-d657-4dda-89a3-bc5955d2ff09" providerId="ADAL" clId="{510F83EB-8B13-4D17-8562-E6AD432C4950}" dt="2023-08-10T15:12:34.105" v="1870" actId="478"/>
          <ac:spMkLst>
            <pc:docMk/>
            <pc:sldMk cId="1957892337" sldId="270"/>
            <ac:spMk id="27" creationId="{F1DE9227-6769-8957-50F7-1B9BFEBA22AC}"/>
          </ac:spMkLst>
        </pc:spChg>
        <pc:spChg chg="del">
          <ac:chgData name="#CHEN LEQUN#" userId="90a8a175-d657-4dda-89a3-bc5955d2ff09" providerId="ADAL" clId="{510F83EB-8B13-4D17-8562-E6AD432C4950}" dt="2023-08-10T15:12:30.290" v="1869" actId="478"/>
          <ac:spMkLst>
            <pc:docMk/>
            <pc:sldMk cId="1957892337" sldId="270"/>
            <ac:spMk id="30" creationId="{A440F8BE-03B1-9BA3-C3E6-CD5A037AFC26}"/>
          </ac:spMkLst>
        </pc:spChg>
        <pc:spChg chg="del">
          <ac:chgData name="#CHEN LEQUN#" userId="90a8a175-d657-4dda-89a3-bc5955d2ff09" providerId="ADAL" clId="{510F83EB-8B13-4D17-8562-E6AD432C4950}" dt="2023-08-10T15:12:30.290" v="1869" actId="478"/>
          <ac:spMkLst>
            <pc:docMk/>
            <pc:sldMk cId="1957892337" sldId="270"/>
            <ac:spMk id="31" creationId="{6925409A-67BF-2BE0-1873-90896DF8C798}"/>
          </ac:spMkLst>
        </pc:spChg>
        <pc:picChg chg="add mod">
          <ac:chgData name="#CHEN LEQUN#" userId="90a8a175-d657-4dda-89a3-bc5955d2ff09" providerId="ADAL" clId="{510F83EB-8B13-4D17-8562-E6AD432C4950}" dt="2023-08-10T15:12:48.386" v="1877" actId="1076"/>
          <ac:picMkLst>
            <pc:docMk/>
            <pc:sldMk cId="1957892337" sldId="270"/>
            <ac:picMk id="4" creationId="{DE0A24A9-FB7C-803E-B5FF-697441DCBF3B}"/>
          </ac:picMkLst>
        </pc:picChg>
        <pc:picChg chg="add mod">
          <ac:chgData name="#CHEN LEQUN#" userId="90a8a175-d657-4dda-89a3-bc5955d2ff09" providerId="ADAL" clId="{510F83EB-8B13-4D17-8562-E6AD432C4950}" dt="2023-08-10T15:13:56.213" v="1893" actId="1076"/>
          <ac:picMkLst>
            <pc:docMk/>
            <pc:sldMk cId="1957892337" sldId="270"/>
            <ac:picMk id="8" creationId="{33AC770A-9BBF-76A0-74CB-59A6590D8C7F}"/>
          </ac:picMkLst>
        </pc:picChg>
        <pc:picChg chg="del">
          <ac:chgData name="#CHEN LEQUN#" userId="90a8a175-d657-4dda-89a3-bc5955d2ff09" providerId="ADAL" clId="{510F83EB-8B13-4D17-8562-E6AD432C4950}" dt="2023-08-10T15:12:24.421" v="1865" actId="478"/>
          <ac:picMkLst>
            <pc:docMk/>
            <pc:sldMk cId="1957892337" sldId="270"/>
            <ac:picMk id="10" creationId="{786BBC19-19F5-985F-54B7-C0CB1A15FD44}"/>
          </ac:picMkLst>
        </pc:picChg>
        <pc:picChg chg="add mod">
          <ac:chgData name="#CHEN LEQUN#" userId="90a8a175-d657-4dda-89a3-bc5955d2ff09" providerId="ADAL" clId="{510F83EB-8B13-4D17-8562-E6AD432C4950}" dt="2023-08-10T15:14:03.393" v="1897" actId="1076"/>
          <ac:picMkLst>
            <pc:docMk/>
            <pc:sldMk cId="1957892337" sldId="270"/>
            <ac:picMk id="12" creationId="{CEE86DA6-F1F7-CA02-7043-FF8CA0826C5F}"/>
          </ac:picMkLst>
        </pc:picChg>
        <pc:picChg chg="add mod">
          <ac:chgData name="#CHEN LEQUN#" userId="90a8a175-d657-4dda-89a3-bc5955d2ff09" providerId="ADAL" clId="{510F83EB-8B13-4D17-8562-E6AD432C4950}" dt="2023-08-10T15:18:44.079" v="2070" actId="1076"/>
          <ac:picMkLst>
            <pc:docMk/>
            <pc:sldMk cId="1957892337" sldId="270"/>
            <ac:picMk id="15" creationId="{7A2FD626-71A8-56B7-B408-B5CF887DF79F}"/>
          </ac:picMkLst>
        </pc:picChg>
        <pc:picChg chg="del">
          <ac:chgData name="#CHEN LEQUN#" userId="90a8a175-d657-4dda-89a3-bc5955d2ff09" providerId="ADAL" clId="{510F83EB-8B13-4D17-8562-E6AD432C4950}" dt="2023-08-10T15:12:34.105" v="1870" actId="478"/>
          <ac:picMkLst>
            <pc:docMk/>
            <pc:sldMk cId="1957892337" sldId="270"/>
            <ac:picMk id="17" creationId="{C2D9D7A7-CF86-A0AD-C24A-33C9CAAA9AE1}"/>
          </ac:picMkLst>
        </pc:picChg>
        <pc:picChg chg="del">
          <ac:chgData name="#CHEN LEQUN#" userId="90a8a175-d657-4dda-89a3-bc5955d2ff09" providerId="ADAL" clId="{510F83EB-8B13-4D17-8562-E6AD432C4950}" dt="2023-08-10T15:12:34.105" v="1870" actId="478"/>
          <ac:picMkLst>
            <pc:docMk/>
            <pc:sldMk cId="1957892337" sldId="270"/>
            <ac:picMk id="22" creationId="{2D7D2512-1182-F2D8-5055-5DE936490102}"/>
          </ac:picMkLst>
        </pc:picChg>
        <pc:picChg chg="del">
          <ac:chgData name="#CHEN LEQUN#" userId="90a8a175-d657-4dda-89a3-bc5955d2ff09" providerId="ADAL" clId="{510F83EB-8B13-4D17-8562-E6AD432C4950}" dt="2023-08-10T15:12:27.696" v="1868" actId="478"/>
          <ac:picMkLst>
            <pc:docMk/>
            <pc:sldMk cId="1957892337" sldId="270"/>
            <ac:picMk id="24" creationId="{DCFE8FFF-02A6-B46A-BD88-D5D95B1976D4}"/>
          </ac:picMkLst>
        </pc:picChg>
      </pc:sldChg>
      <pc:sldChg chg="addSp modSp new mod modNotesTx">
        <pc:chgData name="#CHEN LEQUN#" userId="90a8a175-d657-4dda-89a3-bc5955d2ff09" providerId="ADAL" clId="{510F83EB-8B13-4D17-8562-E6AD432C4950}" dt="2023-08-11T10:44:24.807" v="3971" actId="20577"/>
        <pc:sldMkLst>
          <pc:docMk/>
          <pc:sldMk cId="3011653805" sldId="271"/>
        </pc:sldMkLst>
        <pc:spChg chg="add mod">
          <ac:chgData name="#CHEN LEQUN#" userId="90a8a175-d657-4dda-89a3-bc5955d2ff09" providerId="ADAL" clId="{510F83EB-8B13-4D17-8562-E6AD432C4950}" dt="2023-08-10T15:22:28.334" v="2193" actId="1076"/>
          <ac:spMkLst>
            <pc:docMk/>
            <pc:sldMk cId="3011653805" sldId="271"/>
            <ac:spMk id="3" creationId="{7EB44B13-26D8-0B8C-D805-3498B990E9BB}"/>
          </ac:spMkLst>
        </pc:spChg>
        <pc:spChg chg="add mod">
          <ac:chgData name="#CHEN LEQUN#" userId="90a8a175-d657-4dda-89a3-bc5955d2ff09" providerId="ADAL" clId="{510F83EB-8B13-4D17-8562-E6AD432C4950}" dt="2023-08-10T16:23:02.218" v="3259" actId="207"/>
          <ac:spMkLst>
            <pc:docMk/>
            <pc:sldMk cId="3011653805" sldId="271"/>
            <ac:spMk id="5" creationId="{07D6FE3D-12DC-0861-33AD-2A576806C2CD}"/>
          </ac:spMkLst>
        </pc:spChg>
        <pc:spChg chg="add mod ord">
          <ac:chgData name="#CHEN LEQUN#" userId="90a8a175-d657-4dda-89a3-bc5955d2ff09" providerId="ADAL" clId="{510F83EB-8B13-4D17-8562-E6AD432C4950}" dt="2023-08-10T16:23:15.351" v="3261" actId="207"/>
          <ac:spMkLst>
            <pc:docMk/>
            <pc:sldMk cId="3011653805" sldId="271"/>
            <ac:spMk id="6" creationId="{3B3D1F72-6BFE-A0E1-2CBD-627446C74E50}"/>
          </ac:spMkLst>
        </pc:spChg>
        <pc:spChg chg="add mod">
          <ac:chgData name="#CHEN LEQUN#" userId="90a8a175-d657-4dda-89a3-bc5955d2ff09" providerId="ADAL" clId="{510F83EB-8B13-4D17-8562-E6AD432C4950}" dt="2023-08-10T15:23:56.487" v="2218" actId="1076"/>
          <ac:spMkLst>
            <pc:docMk/>
            <pc:sldMk cId="3011653805" sldId="271"/>
            <ac:spMk id="7" creationId="{5C4C1B70-B925-37A5-E4F3-92D2562780D6}"/>
          </ac:spMkLst>
        </pc:spChg>
        <pc:spChg chg="add mod">
          <ac:chgData name="#CHEN LEQUN#" userId="90a8a175-d657-4dda-89a3-bc5955d2ff09" providerId="ADAL" clId="{510F83EB-8B13-4D17-8562-E6AD432C4950}" dt="2023-08-10T16:23:20.872" v="3262" actId="207"/>
          <ac:spMkLst>
            <pc:docMk/>
            <pc:sldMk cId="3011653805" sldId="271"/>
            <ac:spMk id="8" creationId="{52CE7654-ADE3-F839-D8A8-F0406CE9E42D}"/>
          </ac:spMkLst>
        </pc:spChg>
        <pc:spChg chg="add mod ord">
          <ac:chgData name="#CHEN LEQUN#" userId="90a8a175-d657-4dda-89a3-bc5955d2ff09" providerId="ADAL" clId="{510F83EB-8B13-4D17-8562-E6AD432C4950}" dt="2023-08-10T16:23:40.779" v="3264" actId="207"/>
          <ac:spMkLst>
            <pc:docMk/>
            <pc:sldMk cId="3011653805" sldId="271"/>
            <ac:spMk id="9" creationId="{E11A1EDC-9705-20A5-DBB0-92A0B582AA26}"/>
          </ac:spMkLst>
        </pc:spChg>
        <pc:picChg chg="add mod">
          <ac:chgData name="#CHEN LEQUN#" userId="90a8a175-d657-4dda-89a3-bc5955d2ff09" providerId="ADAL" clId="{510F83EB-8B13-4D17-8562-E6AD432C4950}" dt="2023-08-10T15:23:54.196" v="2217" actId="1076"/>
          <ac:picMkLst>
            <pc:docMk/>
            <pc:sldMk cId="3011653805" sldId="271"/>
            <ac:picMk id="4" creationId="{BC73F5D6-8AF9-EAD3-E499-19832B999C82}"/>
          </ac:picMkLst>
        </pc:picChg>
      </pc:sldChg>
      <pc:sldChg chg="modSp add mod">
        <pc:chgData name="#CHEN LEQUN#" userId="90a8a175-d657-4dda-89a3-bc5955d2ff09" providerId="ADAL" clId="{510F83EB-8B13-4D17-8562-E6AD432C4950}" dt="2023-08-11T12:43:55.066" v="4457" actId="20577"/>
        <pc:sldMkLst>
          <pc:docMk/>
          <pc:sldMk cId="2149287968" sldId="12061"/>
        </pc:sldMkLst>
        <pc:spChg chg="mod">
          <ac:chgData name="#CHEN LEQUN#" userId="90a8a175-d657-4dda-89a3-bc5955d2ff09" providerId="ADAL" clId="{510F83EB-8B13-4D17-8562-E6AD432C4950}" dt="2023-08-10T15:35:55.114" v="2255" actId="1076"/>
          <ac:spMkLst>
            <pc:docMk/>
            <pc:sldMk cId="2149287968" sldId="12061"/>
            <ac:spMk id="2" creationId="{DFB87FB8-74A1-4882-EBE5-C671E2E851DC}"/>
          </ac:spMkLst>
        </pc:spChg>
        <pc:spChg chg="mod">
          <ac:chgData name="#CHEN LEQUN#" userId="90a8a175-d657-4dda-89a3-bc5955d2ff09" providerId="ADAL" clId="{510F83EB-8B13-4D17-8562-E6AD432C4950}" dt="2023-08-10T15:36:01.975" v="2257" actId="1076"/>
          <ac:spMkLst>
            <pc:docMk/>
            <pc:sldMk cId="2149287968" sldId="12061"/>
            <ac:spMk id="5" creationId="{32572B57-BA2B-EDAD-FA0D-489353C3DB77}"/>
          </ac:spMkLst>
        </pc:spChg>
        <pc:spChg chg="mod">
          <ac:chgData name="#CHEN LEQUN#" userId="90a8a175-d657-4dda-89a3-bc5955d2ff09" providerId="ADAL" clId="{510F83EB-8B13-4D17-8562-E6AD432C4950}" dt="2023-08-11T12:43:55.066" v="4457" actId="20577"/>
          <ac:spMkLst>
            <pc:docMk/>
            <pc:sldMk cId="2149287968" sldId="12061"/>
            <ac:spMk id="8" creationId="{9E0A64B6-BAF4-1F42-81AA-EDBB0286A8DD}"/>
          </ac:spMkLst>
        </pc:spChg>
        <pc:picChg chg="mod">
          <ac:chgData name="#CHEN LEQUN#" userId="90a8a175-d657-4dda-89a3-bc5955d2ff09" providerId="ADAL" clId="{510F83EB-8B13-4D17-8562-E6AD432C4950}" dt="2023-08-10T15:35:44.207" v="2252" actId="14100"/>
          <ac:picMkLst>
            <pc:docMk/>
            <pc:sldMk cId="2149287968" sldId="12061"/>
            <ac:picMk id="6" creationId="{2032BA37-3786-51B9-3417-EABED1090FB2}"/>
          </ac:picMkLst>
        </pc:picChg>
        <pc:picChg chg="mod">
          <ac:chgData name="#CHEN LEQUN#" userId="90a8a175-d657-4dda-89a3-bc5955d2ff09" providerId="ADAL" clId="{510F83EB-8B13-4D17-8562-E6AD432C4950}" dt="2023-08-10T15:35:44.207" v="2252" actId="14100"/>
          <ac:picMkLst>
            <pc:docMk/>
            <pc:sldMk cId="2149287968" sldId="12061"/>
            <ac:picMk id="9" creationId="{02818306-6FC7-96A1-F7A0-79B4830F5917}"/>
          </ac:picMkLst>
        </pc:picChg>
        <pc:picChg chg="mod">
          <ac:chgData name="#CHEN LEQUN#" userId="90a8a175-d657-4dda-89a3-bc5955d2ff09" providerId="ADAL" clId="{510F83EB-8B13-4D17-8562-E6AD432C4950}" dt="2023-08-10T15:35:44.207" v="2252" actId="14100"/>
          <ac:picMkLst>
            <pc:docMk/>
            <pc:sldMk cId="2149287968" sldId="12061"/>
            <ac:picMk id="11" creationId="{4A00E83A-CA27-2B13-AD6F-9CF7129102F7}"/>
          </ac:picMkLst>
        </pc:picChg>
      </pc:sldChg>
      <pc:sldChg chg="addSp delSp modSp new mod">
        <pc:chgData name="#CHEN LEQUN#" userId="90a8a175-d657-4dda-89a3-bc5955d2ff09" providerId="ADAL" clId="{510F83EB-8B13-4D17-8562-E6AD432C4950}" dt="2023-08-11T15:02:59.282" v="5013" actId="1076"/>
        <pc:sldMkLst>
          <pc:docMk/>
          <pc:sldMk cId="802066251" sldId="12062"/>
        </pc:sldMkLst>
        <pc:spChg chg="mod">
          <ac:chgData name="#CHEN LEQUN#" userId="90a8a175-d657-4dda-89a3-bc5955d2ff09" providerId="ADAL" clId="{510F83EB-8B13-4D17-8562-E6AD432C4950}" dt="2023-08-11T15:02:59.282" v="5013" actId="1076"/>
          <ac:spMkLst>
            <pc:docMk/>
            <pc:sldMk cId="802066251" sldId="12062"/>
            <ac:spMk id="2" creationId="{001D80E8-9DB6-F546-51C0-C6D3FD6E8770}"/>
          </ac:spMkLst>
        </pc:spChg>
        <pc:spChg chg="add mod">
          <ac:chgData name="#CHEN LEQUN#" userId="90a8a175-d657-4dda-89a3-bc5955d2ff09" providerId="ADAL" clId="{510F83EB-8B13-4D17-8562-E6AD432C4950}" dt="2023-08-10T15:47:29.421" v="2356" actId="1076"/>
          <ac:spMkLst>
            <pc:docMk/>
            <pc:sldMk cId="802066251" sldId="12062"/>
            <ac:spMk id="3" creationId="{3C902BD9-4BC4-9973-8CE9-B2D27E887891}"/>
          </ac:spMkLst>
        </pc:spChg>
        <pc:spChg chg="add mod">
          <ac:chgData name="#CHEN LEQUN#" userId="90a8a175-d657-4dda-89a3-bc5955d2ff09" providerId="ADAL" clId="{510F83EB-8B13-4D17-8562-E6AD432C4950}" dt="2023-08-10T15:47:27.426" v="2355" actId="1076"/>
          <ac:spMkLst>
            <pc:docMk/>
            <pc:sldMk cId="802066251" sldId="12062"/>
            <ac:spMk id="7" creationId="{EE0F9E69-5DD2-1CE7-A668-1A8B73C293C6}"/>
          </ac:spMkLst>
        </pc:spChg>
        <pc:spChg chg="add del">
          <ac:chgData name="#CHEN LEQUN#" userId="90a8a175-d657-4dda-89a3-bc5955d2ff09" providerId="ADAL" clId="{510F83EB-8B13-4D17-8562-E6AD432C4950}" dt="2023-08-10T15:47:16.028" v="2349" actId="478"/>
          <ac:spMkLst>
            <pc:docMk/>
            <pc:sldMk cId="802066251" sldId="12062"/>
            <ac:spMk id="15" creationId="{AD492462-D393-7ECF-76FD-54779F810C31}"/>
          </ac:spMkLst>
        </pc:spChg>
        <pc:spChg chg="add mod">
          <ac:chgData name="#CHEN LEQUN#" userId="90a8a175-d657-4dda-89a3-bc5955d2ff09" providerId="ADAL" clId="{510F83EB-8B13-4D17-8562-E6AD432C4950}" dt="2023-08-10T16:15:51.452" v="3143" actId="20577"/>
          <ac:spMkLst>
            <pc:docMk/>
            <pc:sldMk cId="802066251" sldId="12062"/>
            <ac:spMk id="24" creationId="{EE4C8DDB-F697-6F7E-F487-7F6F01176F03}"/>
          </ac:spMkLst>
        </pc:spChg>
        <pc:picChg chg="add mod modCrop">
          <ac:chgData name="#CHEN LEQUN#" userId="90a8a175-d657-4dda-89a3-bc5955d2ff09" providerId="ADAL" clId="{510F83EB-8B13-4D17-8562-E6AD432C4950}" dt="2023-08-10T15:47:25.518" v="2354" actId="1076"/>
          <ac:picMkLst>
            <pc:docMk/>
            <pc:sldMk cId="802066251" sldId="12062"/>
            <ac:picMk id="5" creationId="{A4BE20B1-FEAA-1FA8-F3D8-97122C510C23}"/>
          </ac:picMkLst>
        </pc:picChg>
        <pc:picChg chg="add del mod">
          <ac:chgData name="#CHEN LEQUN#" userId="90a8a175-d657-4dda-89a3-bc5955d2ff09" providerId="ADAL" clId="{510F83EB-8B13-4D17-8562-E6AD432C4950}" dt="2023-08-10T15:42:57.201" v="2314" actId="478"/>
          <ac:picMkLst>
            <pc:docMk/>
            <pc:sldMk cId="802066251" sldId="12062"/>
            <ac:picMk id="9" creationId="{8CC724D9-B7E7-ADAE-E2FB-262F7FD20F9A}"/>
          </ac:picMkLst>
        </pc:picChg>
        <pc:picChg chg="add mod">
          <ac:chgData name="#CHEN LEQUN#" userId="90a8a175-d657-4dda-89a3-bc5955d2ff09" providerId="ADAL" clId="{510F83EB-8B13-4D17-8562-E6AD432C4950}" dt="2023-08-10T15:50:43.177" v="2407" actId="1076"/>
          <ac:picMkLst>
            <pc:docMk/>
            <pc:sldMk cId="802066251" sldId="12062"/>
            <ac:picMk id="11" creationId="{45A2E5B4-A7B9-82F4-177D-568EFE47CF4A}"/>
          </ac:picMkLst>
        </pc:picChg>
        <pc:picChg chg="add mod modCrop">
          <ac:chgData name="#CHEN LEQUN#" userId="90a8a175-d657-4dda-89a3-bc5955d2ff09" providerId="ADAL" clId="{510F83EB-8B13-4D17-8562-E6AD432C4950}" dt="2023-08-11T15:02:35.834" v="5011" actId="1076"/>
          <ac:picMkLst>
            <pc:docMk/>
            <pc:sldMk cId="802066251" sldId="12062"/>
            <ac:picMk id="13" creationId="{C70DD7BA-AA83-D536-96F5-C214461A9F9E}"/>
          </ac:picMkLst>
        </pc:picChg>
        <pc:picChg chg="add mod modCrop">
          <ac:chgData name="#CHEN LEQUN#" userId="90a8a175-d657-4dda-89a3-bc5955d2ff09" providerId="ADAL" clId="{510F83EB-8B13-4D17-8562-E6AD432C4950}" dt="2023-08-10T15:51:00.444" v="2415" actId="1076"/>
          <ac:picMkLst>
            <pc:docMk/>
            <pc:sldMk cId="802066251" sldId="12062"/>
            <ac:picMk id="17" creationId="{CF0A82F4-9882-DB9E-2552-E6D5CF65949F}"/>
          </ac:picMkLst>
        </pc:picChg>
        <pc:picChg chg="add mod">
          <ac:chgData name="#CHEN LEQUN#" userId="90a8a175-d657-4dda-89a3-bc5955d2ff09" providerId="ADAL" clId="{510F83EB-8B13-4D17-8562-E6AD432C4950}" dt="2023-08-10T15:51:12.430" v="2421" actId="1076"/>
          <ac:picMkLst>
            <pc:docMk/>
            <pc:sldMk cId="802066251" sldId="12062"/>
            <ac:picMk id="19" creationId="{620E70AE-1E12-8FED-F81D-CBC04F75D386}"/>
          </ac:picMkLst>
        </pc:picChg>
        <pc:picChg chg="add mod modCrop">
          <ac:chgData name="#CHEN LEQUN#" userId="90a8a175-d657-4dda-89a3-bc5955d2ff09" providerId="ADAL" clId="{510F83EB-8B13-4D17-8562-E6AD432C4950}" dt="2023-08-10T15:51:06.590" v="2419" actId="1076"/>
          <ac:picMkLst>
            <pc:docMk/>
            <pc:sldMk cId="802066251" sldId="12062"/>
            <ac:picMk id="21" creationId="{B324669B-E8B6-AC6B-51A3-1919D45AA2BC}"/>
          </ac:picMkLst>
        </pc:picChg>
        <pc:picChg chg="add mod">
          <ac:chgData name="#CHEN LEQUN#" userId="90a8a175-d657-4dda-89a3-bc5955d2ff09" providerId="ADAL" clId="{510F83EB-8B13-4D17-8562-E6AD432C4950}" dt="2023-08-11T13:25:16.862" v="4890" actId="1076"/>
          <ac:picMkLst>
            <pc:docMk/>
            <pc:sldMk cId="802066251" sldId="12062"/>
            <ac:picMk id="23" creationId="{4F047286-3C4D-56F5-FED1-09395C76CB6D}"/>
          </ac:picMkLst>
        </pc:picChg>
      </pc:sldChg>
      <pc:sldChg chg="addSp delSp modSp add mod modNotesTx">
        <pc:chgData name="#CHEN LEQUN#" userId="90a8a175-d657-4dda-89a3-bc5955d2ff09" providerId="ADAL" clId="{510F83EB-8B13-4D17-8562-E6AD432C4950}" dt="2023-08-11T13:13:29.910" v="4514"/>
        <pc:sldMkLst>
          <pc:docMk/>
          <pc:sldMk cId="1207803647" sldId="12063"/>
        </pc:sldMkLst>
        <pc:spChg chg="mod">
          <ac:chgData name="#CHEN LEQUN#" userId="90a8a175-d657-4dda-89a3-bc5955d2ff09" providerId="ADAL" clId="{510F83EB-8B13-4D17-8562-E6AD432C4950}" dt="2023-08-10T15:52:02.233" v="2490" actId="20577"/>
          <ac:spMkLst>
            <pc:docMk/>
            <pc:sldMk cId="1207803647" sldId="12063"/>
            <ac:spMk id="4" creationId="{CD690709-1C1A-475A-B4C8-C039C1B538E9}"/>
          </ac:spMkLst>
        </pc:spChg>
        <pc:spChg chg="add mod">
          <ac:chgData name="#CHEN LEQUN#" userId="90a8a175-d657-4dda-89a3-bc5955d2ff09" providerId="ADAL" clId="{510F83EB-8B13-4D17-8562-E6AD432C4950}" dt="2023-08-10T16:08:32.944" v="2924" actId="1076"/>
          <ac:spMkLst>
            <pc:docMk/>
            <pc:sldMk cId="1207803647" sldId="12063"/>
            <ac:spMk id="11" creationId="{43B09A86-A87C-5554-859E-9660DDEC27F0}"/>
          </ac:spMkLst>
        </pc:spChg>
        <pc:spChg chg="add del mod">
          <ac:chgData name="#CHEN LEQUN#" userId="90a8a175-d657-4dda-89a3-bc5955d2ff09" providerId="ADAL" clId="{510F83EB-8B13-4D17-8562-E6AD432C4950}" dt="2023-08-10T15:56:14.337" v="2546" actId="478"/>
          <ac:spMkLst>
            <pc:docMk/>
            <pc:sldMk cId="1207803647" sldId="12063"/>
            <ac:spMk id="13" creationId="{C2E94EDD-D887-44A4-9041-230FD91F597D}"/>
          </ac:spMkLst>
        </pc:spChg>
        <pc:spChg chg="add mod">
          <ac:chgData name="#CHEN LEQUN#" userId="90a8a175-d657-4dda-89a3-bc5955d2ff09" providerId="ADAL" clId="{510F83EB-8B13-4D17-8562-E6AD432C4950}" dt="2023-08-11T12:59:53.988" v="4477" actId="20577"/>
          <ac:spMkLst>
            <pc:docMk/>
            <pc:sldMk cId="1207803647" sldId="12063"/>
            <ac:spMk id="14" creationId="{4FB2EA4B-6928-94DA-ECFE-01CD92A8A039}"/>
          </ac:spMkLst>
        </pc:spChg>
        <pc:spChg chg="add mod">
          <ac:chgData name="#CHEN LEQUN#" userId="90a8a175-d657-4dda-89a3-bc5955d2ff09" providerId="ADAL" clId="{510F83EB-8B13-4D17-8562-E6AD432C4950}" dt="2023-08-10T16:15:36.196" v="3142" actId="1076"/>
          <ac:spMkLst>
            <pc:docMk/>
            <pc:sldMk cId="1207803647" sldId="12063"/>
            <ac:spMk id="15" creationId="{C4B99E68-8FDF-A24C-DCBF-66E035141ED6}"/>
          </ac:spMkLst>
        </pc:spChg>
        <pc:graphicFrameChg chg="add del mod">
          <ac:chgData name="#CHEN LEQUN#" userId="90a8a175-d657-4dda-89a3-bc5955d2ff09" providerId="ADAL" clId="{510F83EB-8B13-4D17-8562-E6AD432C4950}" dt="2023-08-10T15:56:04.497" v="2541" actId="21"/>
          <ac:graphicFrameMkLst>
            <pc:docMk/>
            <pc:sldMk cId="1207803647" sldId="12063"/>
            <ac:graphicFrameMk id="12" creationId="{4C08A49D-17D5-9F8A-A2AD-230AC8E2A4C6}"/>
          </ac:graphicFrameMkLst>
        </pc:graphicFrameChg>
        <pc:picChg chg="del">
          <ac:chgData name="#CHEN LEQUN#" userId="90a8a175-d657-4dda-89a3-bc5955d2ff09" providerId="ADAL" clId="{510F83EB-8B13-4D17-8562-E6AD432C4950}" dt="2023-08-10T15:52:04.041" v="2491" actId="478"/>
          <ac:picMkLst>
            <pc:docMk/>
            <pc:sldMk cId="1207803647" sldId="12063"/>
            <ac:picMk id="3" creationId="{38C0D9B4-69CB-6CF3-CA4C-0AD9A7087D98}"/>
          </ac:picMkLst>
        </pc:picChg>
        <pc:picChg chg="add del mod">
          <ac:chgData name="#CHEN LEQUN#" userId="90a8a175-d657-4dda-89a3-bc5955d2ff09" providerId="ADAL" clId="{510F83EB-8B13-4D17-8562-E6AD432C4950}" dt="2023-08-10T15:52:26.991" v="2500" actId="478"/>
          <ac:picMkLst>
            <pc:docMk/>
            <pc:sldMk cId="1207803647" sldId="12063"/>
            <ac:picMk id="5" creationId="{749402EF-7027-037C-2AB9-BFD68D52ABCB}"/>
          </ac:picMkLst>
        </pc:picChg>
        <pc:picChg chg="add del mod">
          <ac:chgData name="#CHEN LEQUN#" userId="90a8a175-d657-4dda-89a3-bc5955d2ff09" providerId="ADAL" clId="{510F83EB-8B13-4D17-8562-E6AD432C4950}" dt="2023-08-10T15:54:13.098" v="2506" actId="478"/>
          <ac:picMkLst>
            <pc:docMk/>
            <pc:sldMk cId="1207803647" sldId="12063"/>
            <ac:picMk id="7" creationId="{A90445B3-C5F8-1BB6-0D2D-318317312108}"/>
          </ac:picMkLst>
        </pc:picChg>
        <pc:picChg chg="add mod modCrop">
          <ac:chgData name="#CHEN LEQUN#" userId="90a8a175-d657-4dda-89a3-bc5955d2ff09" providerId="ADAL" clId="{510F83EB-8B13-4D17-8562-E6AD432C4950}" dt="2023-08-10T16:08:32.944" v="2924" actId="1076"/>
          <ac:picMkLst>
            <pc:docMk/>
            <pc:sldMk cId="1207803647" sldId="12063"/>
            <ac:picMk id="9" creationId="{C100353B-3127-0ECA-7244-A084A27974B6}"/>
          </ac:picMkLst>
        </pc:picChg>
        <pc:picChg chg="add mod modCrop">
          <ac:chgData name="#CHEN LEQUN#" userId="90a8a175-d657-4dda-89a3-bc5955d2ff09" providerId="ADAL" clId="{510F83EB-8B13-4D17-8562-E6AD432C4950}" dt="2023-08-10T16:08:32.944" v="2924" actId="1076"/>
          <ac:picMkLst>
            <pc:docMk/>
            <pc:sldMk cId="1207803647" sldId="12063"/>
            <ac:picMk id="10" creationId="{0E92A116-D1BE-9907-BFE7-D78BE6F6CF5A}"/>
          </ac:picMkLst>
        </pc:picChg>
      </pc:sldChg>
      <pc:sldChg chg="addSp delSp modSp new mod ord modNotesTx">
        <pc:chgData name="#CHEN LEQUN#" userId="90a8a175-d657-4dda-89a3-bc5955d2ff09" providerId="ADAL" clId="{510F83EB-8B13-4D17-8562-E6AD432C4950}" dt="2023-08-11T13:13:18.261" v="4513"/>
        <pc:sldMkLst>
          <pc:docMk/>
          <pc:sldMk cId="1965231536" sldId="12064"/>
        </pc:sldMkLst>
        <pc:spChg chg="add mod">
          <ac:chgData name="#CHEN LEQUN#" userId="90a8a175-d657-4dda-89a3-bc5955d2ff09" providerId="ADAL" clId="{510F83EB-8B13-4D17-8562-E6AD432C4950}" dt="2023-08-10T16:04:21.008" v="2847" actId="1076"/>
          <ac:spMkLst>
            <pc:docMk/>
            <pc:sldMk cId="1965231536" sldId="12064"/>
            <ac:spMk id="4" creationId="{F7FF7C0E-6ADA-FD51-2150-7D86DC219013}"/>
          </ac:spMkLst>
        </pc:spChg>
        <pc:spChg chg="add mod">
          <ac:chgData name="#CHEN LEQUN#" userId="90a8a175-d657-4dda-89a3-bc5955d2ff09" providerId="ADAL" clId="{510F83EB-8B13-4D17-8562-E6AD432C4950}" dt="2023-08-10T16:13:01.809" v="3123" actId="1076"/>
          <ac:spMkLst>
            <pc:docMk/>
            <pc:sldMk cId="1965231536" sldId="12064"/>
            <ac:spMk id="6" creationId="{A972C83B-4E41-B365-01A6-F9956EF86CAA}"/>
          </ac:spMkLst>
        </pc:spChg>
        <pc:graphicFrameChg chg="add del mod modGraphic">
          <ac:chgData name="#CHEN LEQUN#" userId="90a8a175-d657-4dda-89a3-bc5955d2ff09" providerId="ADAL" clId="{510F83EB-8B13-4D17-8562-E6AD432C4950}" dt="2023-08-10T16:02:06.927" v="2824" actId="478"/>
          <ac:graphicFrameMkLst>
            <pc:docMk/>
            <pc:sldMk cId="1965231536" sldId="12064"/>
            <ac:graphicFrameMk id="3" creationId="{C5A8F01F-02D2-3DCB-78D1-45855D5FAE0C}"/>
          </ac:graphicFrameMkLst>
        </pc:graphicFrameChg>
        <pc:graphicFrameChg chg="add mod modGraphic">
          <ac:chgData name="#CHEN LEQUN#" userId="90a8a175-d657-4dda-89a3-bc5955d2ff09" providerId="ADAL" clId="{510F83EB-8B13-4D17-8562-E6AD432C4950}" dt="2023-08-10T16:12:59.335" v="3122" actId="1076"/>
          <ac:graphicFrameMkLst>
            <pc:docMk/>
            <pc:sldMk cId="1965231536" sldId="12064"/>
            <ac:graphicFrameMk id="5" creationId="{35E850FC-D3C1-1B09-E206-CC7C657A983B}"/>
          </ac:graphicFrameMkLst>
        </pc:graphicFrameChg>
      </pc:sldChg>
      <pc:sldChg chg="addSp delSp modSp new mod modNotesTx">
        <pc:chgData name="#CHEN LEQUN#" userId="90a8a175-d657-4dda-89a3-bc5955d2ff09" providerId="ADAL" clId="{510F83EB-8B13-4D17-8562-E6AD432C4950}" dt="2023-08-11T13:11:45.194" v="4504" actId="20577"/>
        <pc:sldMkLst>
          <pc:docMk/>
          <pc:sldMk cId="3895964470" sldId="12065"/>
        </pc:sldMkLst>
        <pc:spChg chg="add mod">
          <ac:chgData name="#CHEN LEQUN#" userId="90a8a175-d657-4dda-89a3-bc5955d2ff09" providerId="ADAL" clId="{510F83EB-8B13-4D17-8562-E6AD432C4950}" dt="2023-08-10T16:05:27.398" v="2867" actId="108"/>
          <ac:spMkLst>
            <pc:docMk/>
            <pc:sldMk cId="3895964470" sldId="12065"/>
            <ac:spMk id="3" creationId="{FEE0F59A-687B-0974-1E12-66E71F29727E}"/>
          </ac:spMkLst>
        </pc:spChg>
        <pc:spChg chg="add mod">
          <ac:chgData name="#CHEN LEQUN#" userId="90a8a175-d657-4dda-89a3-bc5955d2ff09" providerId="ADAL" clId="{510F83EB-8B13-4D17-8562-E6AD432C4950}" dt="2023-08-11T12:59:37.289" v="4468" actId="20577"/>
          <ac:spMkLst>
            <pc:docMk/>
            <pc:sldMk cId="3895964470" sldId="12065"/>
            <ac:spMk id="6" creationId="{412434AD-6475-39EF-67D2-F740583A8C78}"/>
          </ac:spMkLst>
        </pc:spChg>
        <pc:picChg chg="add mod">
          <ac:chgData name="#CHEN LEQUN#" userId="90a8a175-d657-4dda-89a3-bc5955d2ff09" providerId="ADAL" clId="{510F83EB-8B13-4D17-8562-E6AD432C4950}" dt="2023-08-10T16:05:16.975" v="2866" actId="1076"/>
          <ac:picMkLst>
            <pc:docMk/>
            <pc:sldMk cId="3895964470" sldId="12065"/>
            <ac:picMk id="4" creationId="{A91290C9-194C-D1D0-F706-FB60B7E30BFB}"/>
          </ac:picMkLst>
        </pc:picChg>
        <pc:picChg chg="add del mod">
          <ac:chgData name="#CHEN LEQUN#" userId="90a8a175-d657-4dda-89a3-bc5955d2ff09" providerId="ADAL" clId="{510F83EB-8B13-4D17-8562-E6AD432C4950}" dt="2023-08-10T16:05:49.187" v="2872" actId="478"/>
          <ac:picMkLst>
            <pc:docMk/>
            <pc:sldMk cId="3895964470" sldId="12065"/>
            <ac:picMk id="5" creationId="{D85120F5-A6AD-D819-96CF-0BD8617C41F9}"/>
          </ac:picMkLst>
        </pc:picChg>
      </pc:sldChg>
      <pc:sldChg chg="addSp delSp modSp add mod modNotesTx">
        <pc:chgData name="#CHEN LEQUN#" userId="90a8a175-d657-4dda-89a3-bc5955d2ff09" providerId="ADAL" clId="{510F83EB-8B13-4D17-8562-E6AD432C4950}" dt="2023-08-11T14:59:29.001" v="4937" actId="14100"/>
        <pc:sldMkLst>
          <pc:docMk/>
          <pc:sldMk cId="645520625" sldId="12066"/>
        </pc:sldMkLst>
        <pc:spChg chg="mod">
          <ac:chgData name="#CHEN LEQUN#" userId="90a8a175-d657-4dda-89a3-bc5955d2ff09" providerId="ADAL" clId="{510F83EB-8B13-4D17-8562-E6AD432C4950}" dt="2023-08-11T14:59:29.001" v="4937" actId="14100"/>
          <ac:spMkLst>
            <pc:docMk/>
            <pc:sldMk cId="645520625" sldId="12066"/>
            <ac:spMk id="3" creationId="{FEE0F59A-687B-0974-1E12-66E71F29727E}"/>
          </ac:spMkLst>
        </pc:spChg>
        <pc:spChg chg="add del mod">
          <ac:chgData name="#CHEN LEQUN#" userId="90a8a175-d657-4dda-89a3-bc5955d2ff09" providerId="ADAL" clId="{510F83EB-8B13-4D17-8562-E6AD432C4950}" dt="2023-08-10T16:09:50.682" v="2983" actId="478"/>
          <ac:spMkLst>
            <pc:docMk/>
            <pc:sldMk cId="645520625" sldId="12066"/>
            <ac:spMk id="7" creationId="{47BAA6C3-DEA7-EA33-3D91-9D144D401407}"/>
          </ac:spMkLst>
        </pc:spChg>
        <pc:spChg chg="add mod">
          <ac:chgData name="#CHEN LEQUN#" userId="90a8a175-d657-4dda-89a3-bc5955d2ff09" providerId="ADAL" clId="{510F83EB-8B13-4D17-8562-E6AD432C4950}" dt="2023-08-11T12:59:45.162" v="4471" actId="20577"/>
          <ac:spMkLst>
            <pc:docMk/>
            <pc:sldMk cId="645520625" sldId="12066"/>
            <ac:spMk id="8" creationId="{A5920414-2EBD-662D-DB5E-6FEBA0FF540C}"/>
          </ac:spMkLst>
        </pc:spChg>
        <pc:picChg chg="del">
          <ac:chgData name="#CHEN LEQUN#" userId="90a8a175-d657-4dda-89a3-bc5955d2ff09" providerId="ADAL" clId="{510F83EB-8B13-4D17-8562-E6AD432C4950}" dt="2023-08-10T16:08:54.482" v="2931" actId="478"/>
          <ac:picMkLst>
            <pc:docMk/>
            <pc:sldMk cId="645520625" sldId="12066"/>
            <ac:picMk id="4" creationId="{A91290C9-194C-D1D0-F706-FB60B7E30BFB}"/>
          </ac:picMkLst>
        </pc:picChg>
        <pc:picChg chg="add mod">
          <ac:chgData name="#CHEN LEQUN#" userId="90a8a175-d657-4dda-89a3-bc5955d2ff09" providerId="ADAL" clId="{510F83EB-8B13-4D17-8562-E6AD432C4950}" dt="2023-08-10T16:12:30.010" v="3117" actId="1076"/>
          <ac:picMkLst>
            <pc:docMk/>
            <pc:sldMk cId="645520625" sldId="12066"/>
            <ac:picMk id="5" creationId="{5F621303-3C8F-A7E8-36B1-16029E430CCC}"/>
          </ac:picMkLst>
        </pc:picChg>
      </pc:sldChg>
      <pc:sldChg chg="addSp delSp modSp add mod modNotesTx">
        <pc:chgData name="#CHEN LEQUN#" userId="90a8a175-d657-4dda-89a3-bc5955d2ff09" providerId="ADAL" clId="{510F83EB-8B13-4D17-8562-E6AD432C4950}" dt="2023-08-11T14:59:51.369" v="5010" actId="14100"/>
        <pc:sldMkLst>
          <pc:docMk/>
          <pc:sldMk cId="1743730498" sldId="12067"/>
        </pc:sldMkLst>
        <pc:spChg chg="mod">
          <ac:chgData name="#CHEN LEQUN#" userId="90a8a175-d657-4dda-89a3-bc5955d2ff09" providerId="ADAL" clId="{510F83EB-8B13-4D17-8562-E6AD432C4950}" dt="2023-08-11T14:59:51.369" v="5010" actId="14100"/>
          <ac:spMkLst>
            <pc:docMk/>
            <pc:sldMk cId="1743730498" sldId="12067"/>
            <ac:spMk id="3" creationId="{FEE0F59A-687B-0974-1E12-66E71F29727E}"/>
          </ac:spMkLst>
        </pc:spChg>
        <pc:spChg chg="mod">
          <ac:chgData name="#CHEN LEQUN#" userId="90a8a175-d657-4dda-89a3-bc5955d2ff09" providerId="ADAL" clId="{510F83EB-8B13-4D17-8562-E6AD432C4950}" dt="2023-08-11T12:59:49.296" v="4474" actId="20577"/>
          <ac:spMkLst>
            <pc:docMk/>
            <pc:sldMk cId="1743730498" sldId="12067"/>
            <ac:spMk id="8" creationId="{A5920414-2EBD-662D-DB5E-6FEBA0FF540C}"/>
          </ac:spMkLst>
        </pc:spChg>
        <pc:picChg chg="add mod">
          <ac:chgData name="#CHEN LEQUN#" userId="90a8a175-d657-4dda-89a3-bc5955d2ff09" providerId="ADAL" clId="{510F83EB-8B13-4D17-8562-E6AD432C4950}" dt="2023-08-10T16:12:15.890" v="3111" actId="1076"/>
          <ac:picMkLst>
            <pc:docMk/>
            <pc:sldMk cId="1743730498" sldId="12067"/>
            <ac:picMk id="4" creationId="{630F79C8-E969-5795-8474-1EC7C2A8711F}"/>
          </ac:picMkLst>
        </pc:picChg>
        <pc:picChg chg="del">
          <ac:chgData name="#CHEN LEQUN#" userId="90a8a175-d657-4dda-89a3-bc5955d2ff09" providerId="ADAL" clId="{510F83EB-8B13-4D17-8562-E6AD432C4950}" dt="2023-08-10T16:11:12.547" v="3084" actId="478"/>
          <ac:picMkLst>
            <pc:docMk/>
            <pc:sldMk cId="1743730498" sldId="12067"/>
            <ac:picMk id="5" creationId="{5F621303-3C8F-A7E8-36B1-16029E430CCC}"/>
          </ac:picMkLst>
        </pc:picChg>
      </pc:sldChg>
      <pc:sldChg chg="addSp modSp new mod">
        <pc:chgData name="#CHEN LEQUN#" userId="90a8a175-d657-4dda-89a3-bc5955d2ff09" providerId="ADAL" clId="{510F83EB-8B13-4D17-8562-E6AD432C4950}" dt="2023-08-11T13:24:31.207" v="4889" actId="113"/>
        <pc:sldMkLst>
          <pc:docMk/>
          <pc:sldMk cId="1770953913" sldId="12068"/>
        </pc:sldMkLst>
        <pc:spChg chg="add mod">
          <ac:chgData name="#CHEN LEQUN#" userId="90a8a175-d657-4dda-89a3-bc5955d2ff09" providerId="ADAL" clId="{510F83EB-8B13-4D17-8562-E6AD432C4950}" dt="2023-08-11T13:16:19.868" v="4552" actId="403"/>
          <ac:spMkLst>
            <pc:docMk/>
            <pc:sldMk cId="1770953913" sldId="12068"/>
            <ac:spMk id="3" creationId="{13D6B430-2D9D-D775-EB2A-069DB7512C34}"/>
          </ac:spMkLst>
        </pc:spChg>
        <pc:spChg chg="add mod">
          <ac:chgData name="#CHEN LEQUN#" userId="90a8a175-d657-4dda-89a3-bc5955d2ff09" providerId="ADAL" clId="{510F83EB-8B13-4D17-8562-E6AD432C4950}" dt="2023-08-11T13:24:31.207" v="4889" actId="113"/>
          <ac:spMkLst>
            <pc:docMk/>
            <pc:sldMk cId="1770953913" sldId="12068"/>
            <ac:spMk id="4" creationId="{085DD329-4B29-301A-DA98-2B3AC441366F}"/>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6BBCAD5-FEF1-2B49-838A-E997F74838E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62A4665-3A20-D341-9F03-626312C11FC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9C2ED85-6603-DE4F-AC1F-DADB96E97F52}" type="datetimeFigureOut">
              <a:rPr lang="en-US" smtClean="0"/>
              <a:t>8/17/2023</a:t>
            </a:fld>
            <a:endParaRPr lang="en-US"/>
          </a:p>
        </p:txBody>
      </p:sp>
      <p:sp>
        <p:nvSpPr>
          <p:cNvPr id="4" name="Footer Placeholder 3">
            <a:extLst>
              <a:ext uri="{FF2B5EF4-FFF2-40B4-BE49-F238E27FC236}">
                <a16:creationId xmlns:a16="http://schemas.microsoft.com/office/drawing/2014/main" id="{5353FA68-3F5D-2E4C-9DFB-A1628AC6CAC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7F1B8CA-BCDF-1A46-A38D-0EDF53E8FD7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E5C95A2-F007-CB44-8BC2-3D55E94D3C9A}" type="slidenum">
              <a:rPr lang="en-US" smtClean="0"/>
              <a:t>‹#›</a:t>
            </a:fld>
            <a:endParaRPr lang="en-US"/>
          </a:p>
        </p:txBody>
      </p:sp>
    </p:spTree>
    <p:extLst>
      <p:ext uri="{BB962C8B-B14F-4D97-AF65-F5344CB8AC3E}">
        <p14:creationId xmlns:p14="http://schemas.microsoft.com/office/powerpoint/2010/main" val="255881541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43.jpeg>
</file>

<file path=ppt/media/image44.png>
</file>

<file path=ppt/media/image45.svg>
</file>

<file path=ppt/media/image46.png>
</file>

<file path=ppt/media/image47.png>
</file>

<file path=ppt/media/image48.png>
</file>

<file path=ppt/media/image49.jp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1FA069-43CE-C744-9868-7D24110FA0CA}" type="datetimeFigureOut">
              <a:rPr lang="en-US" smtClean="0"/>
              <a:t>8/17/2023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A959FF-727B-4346-AD01-29802BEAD3AB}" type="slidenum">
              <a:rPr lang="en-US" smtClean="0"/>
              <a:t>‹#›</a:t>
            </a:fld>
            <a:endParaRPr lang="en-US"/>
          </a:p>
        </p:txBody>
      </p:sp>
    </p:spTree>
    <p:extLst>
      <p:ext uri="{BB962C8B-B14F-4D97-AF65-F5344CB8AC3E}">
        <p14:creationId xmlns:p14="http://schemas.microsoft.com/office/powerpoint/2010/main" val="42393833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4A959FF-727B-4346-AD01-29802BEAD3AB}" type="slidenum">
              <a:rPr lang="en-US" smtClean="0"/>
              <a:t>1</a:t>
            </a:fld>
            <a:endParaRPr lang="en-US"/>
          </a:p>
        </p:txBody>
      </p:sp>
    </p:spTree>
    <p:extLst>
      <p:ext uri="{BB962C8B-B14F-4D97-AF65-F5344CB8AC3E}">
        <p14:creationId xmlns:p14="http://schemas.microsoft.com/office/powerpoint/2010/main" val="1924657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dirty="0">
                <a:solidFill>
                  <a:srgbClr val="D1D5DB"/>
                </a:solidFill>
                <a:effectLst/>
                <a:latin typeface="Söhne"/>
              </a:rPr>
              <a:t>Pearson measures the strength and direction of the linear relationship between two variables.</a:t>
            </a:r>
          </a:p>
          <a:p>
            <a:pPr algn="l">
              <a:buFont typeface="Arial" panose="020B0604020202020204" pitchFamily="34" charset="0"/>
              <a:buChar char="•"/>
            </a:pPr>
            <a:r>
              <a:rPr lang="en-US" b="0" i="0" dirty="0">
                <a:solidFill>
                  <a:srgbClr val="D1D5DB"/>
                </a:solidFill>
                <a:effectLst/>
                <a:latin typeface="Söhne"/>
              </a:rPr>
              <a:t>Spearman measures the strength and direction of the monotonic relationship between two variables.</a:t>
            </a:r>
          </a:p>
        </p:txBody>
      </p:sp>
      <p:sp>
        <p:nvSpPr>
          <p:cNvPr id="4" name="Slide Number Placeholder 3"/>
          <p:cNvSpPr>
            <a:spLocks noGrp="1"/>
          </p:cNvSpPr>
          <p:nvPr>
            <p:ph type="sldNum" sz="quarter" idx="5"/>
          </p:nvPr>
        </p:nvSpPr>
        <p:spPr/>
        <p:txBody>
          <a:bodyPr/>
          <a:lstStyle/>
          <a:p>
            <a:fld id="{04A959FF-727B-4346-AD01-29802BEAD3AB}" type="slidenum">
              <a:rPr lang="en-US" smtClean="0"/>
              <a:t>20</a:t>
            </a:fld>
            <a:endParaRPr lang="en-US"/>
          </a:p>
        </p:txBody>
      </p:sp>
    </p:spTree>
    <p:extLst>
      <p:ext uri="{BB962C8B-B14F-4D97-AF65-F5344CB8AC3E}">
        <p14:creationId xmlns:p14="http://schemas.microsoft.com/office/powerpoint/2010/main" val="10857283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dirty="0">
                <a:solidFill>
                  <a:srgbClr val="D1D5DB"/>
                </a:solidFill>
                <a:effectLst/>
                <a:latin typeface="Söhne"/>
              </a:rPr>
              <a:t>Pearson measures the strength and direction of the linear relationship between two variables.</a:t>
            </a:r>
          </a:p>
          <a:p>
            <a:pPr algn="l">
              <a:buFont typeface="Arial" panose="020B0604020202020204" pitchFamily="34" charset="0"/>
              <a:buChar char="•"/>
            </a:pPr>
            <a:r>
              <a:rPr lang="en-US" b="0" i="0" dirty="0">
                <a:solidFill>
                  <a:srgbClr val="D1D5DB"/>
                </a:solidFill>
                <a:effectLst/>
                <a:latin typeface="Söhne"/>
              </a:rPr>
              <a:t>Spearman measures the strength and direction of the monotonic relationship between two variables.</a:t>
            </a:r>
          </a:p>
        </p:txBody>
      </p:sp>
      <p:sp>
        <p:nvSpPr>
          <p:cNvPr id="4" name="Slide Number Placeholder 3"/>
          <p:cNvSpPr>
            <a:spLocks noGrp="1"/>
          </p:cNvSpPr>
          <p:nvPr>
            <p:ph type="sldNum" sz="quarter" idx="5"/>
          </p:nvPr>
        </p:nvSpPr>
        <p:spPr/>
        <p:txBody>
          <a:bodyPr/>
          <a:lstStyle/>
          <a:p>
            <a:fld id="{04A959FF-727B-4346-AD01-29802BEAD3AB}" type="slidenum">
              <a:rPr lang="en-US" smtClean="0"/>
              <a:t>21</a:t>
            </a:fld>
            <a:endParaRPr lang="en-US"/>
          </a:p>
        </p:txBody>
      </p:sp>
    </p:spTree>
    <p:extLst>
      <p:ext uri="{BB962C8B-B14F-4D97-AF65-F5344CB8AC3E}">
        <p14:creationId xmlns:p14="http://schemas.microsoft.com/office/powerpoint/2010/main" val="11331730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22</a:t>
            </a:fld>
            <a:endParaRPr lang="en-US"/>
          </a:p>
        </p:txBody>
      </p:sp>
    </p:spTree>
    <p:extLst>
      <p:ext uri="{BB962C8B-B14F-4D97-AF65-F5344CB8AC3E}">
        <p14:creationId xmlns:p14="http://schemas.microsoft.com/office/powerpoint/2010/main" val="33039608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effectLst/>
                <a:latin typeface="Calibri" panose="020F0502020204030204" pitchFamily="34" charset="0"/>
                <a:ea typeface="DengXian" panose="02010600030101010101" pitchFamily="2" charset="-122"/>
                <a:cs typeface="Times New Roman" panose="02020603050405020304" pitchFamily="18" charset="0"/>
              </a:rPr>
              <a:t>Good afternoon, professors, and distinguished guests. My name is Lequn, and I am a PhD candidate from Nanyang Technological University. Today, I’m glad to present my paper, "</a:t>
            </a:r>
            <a:r>
              <a:rPr lang="en-US" sz="1200" dirty="0"/>
              <a:t>Multimodal Sensor Fusion For Real-time Location-dependent Defect Detection In Laser-directed Energy Deposition</a:t>
            </a:r>
            <a:r>
              <a:rPr lang="en-GB" sz="1200" dirty="0">
                <a:effectLst/>
                <a:latin typeface="Calibri" panose="020F0502020204030204" pitchFamily="34" charset="0"/>
                <a:ea typeface="DengXian" panose="02010600030101010101" pitchFamily="2" charset="-122"/>
                <a:cs typeface="Times New Roman" panose="02020603050405020304" pitchFamily="18" charset="0"/>
              </a:rPr>
              <a:t>"</a:t>
            </a:r>
            <a:endParaRPr lang="en-SG" dirty="0"/>
          </a:p>
          <a:p>
            <a:endParaRPr lang="en-US" dirty="0"/>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2</a:t>
            </a:fld>
            <a:endParaRPr lang="en-US"/>
          </a:p>
        </p:txBody>
      </p:sp>
    </p:spTree>
    <p:extLst>
      <p:ext uri="{BB962C8B-B14F-4D97-AF65-F5344CB8AC3E}">
        <p14:creationId xmlns:p14="http://schemas.microsoft.com/office/powerpoint/2010/main" val="7214076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solidFill>
                  <a:srgbClr val="D1D5DB"/>
                </a:solidFill>
                <a:effectLst/>
                <a:latin typeface="Söhne"/>
              </a:rPr>
              <a:t>My presentation will follow this outline: introduction and background information, </a:t>
            </a:r>
            <a:r>
              <a:rPr lang="en-US" altLang="zh-CN" sz="1200" b="0" i="0" dirty="0">
                <a:solidFill>
                  <a:srgbClr val="D1D5DB"/>
                </a:solidFill>
                <a:effectLst/>
                <a:latin typeface="Söhne"/>
              </a:rPr>
              <a:t>including the </a:t>
            </a:r>
            <a:r>
              <a:rPr lang="en-US" sz="1200" b="0" i="0" dirty="0">
                <a:solidFill>
                  <a:srgbClr val="D1D5DB"/>
                </a:solidFill>
                <a:effectLst/>
                <a:latin typeface="Söhne"/>
              </a:rPr>
              <a:t>research gaps and objectives, the proposed methodologies and preliminary results and discussions, and future research directions.</a:t>
            </a:r>
            <a:endParaRPr lang="en-SG" dirty="0"/>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3</a:t>
            </a:fld>
            <a:endParaRPr lang="en-US"/>
          </a:p>
        </p:txBody>
      </p:sp>
    </p:spTree>
    <p:extLst>
      <p:ext uri="{BB962C8B-B14F-4D97-AF65-F5344CB8AC3E}">
        <p14:creationId xmlns:p14="http://schemas.microsoft.com/office/powerpoint/2010/main" val="9454098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D1D5DB"/>
                </a:solidFill>
                <a:effectLst/>
                <a:latin typeface="Söhne"/>
              </a:rPr>
              <a:t>tree</a:t>
            </a:r>
            <a:r>
              <a:rPr lang="en-US" b="0" i="0" dirty="0">
                <a:solidFill>
                  <a:srgbClr val="D1D5DB"/>
                </a:solidFill>
                <a:effectLst/>
                <a:latin typeface="Söhne"/>
              </a:rPr>
              <a:t> and </a:t>
            </a:r>
            <a:r>
              <a:rPr lang="en-US" b="1" i="0" dirty="0">
                <a:solidFill>
                  <a:srgbClr val="D1D5DB"/>
                </a:solidFill>
                <a:effectLst/>
                <a:latin typeface="Söhne"/>
              </a:rPr>
              <a:t>root</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These seem to represent the hierarchical structure of the design. While the exact structure might not be directly useful as a feature, the depth of the tree (how many levels of hierarchy are there) might be indicative of the complexity of the assembly.</a:t>
            </a:r>
          </a:p>
          <a:p>
            <a:pPr marL="742950" lvl="1" indent="-285750" algn="l">
              <a:buFont typeface="+mj-lt"/>
              <a:buAutoNum type="arabicPeriod"/>
            </a:pPr>
            <a:r>
              <a:rPr lang="en-US" b="0" i="0" dirty="0">
                <a:solidFill>
                  <a:srgbClr val="D1D5DB"/>
                </a:solidFill>
                <a:effectLst/>
                <a:latin typeface="Söhne"/>
              </a:rPr>
              <a:t>Potential feature: depth of the tree.</a:t>
            </a:r>
          </a:p>
          <a:p>
            <a:pPr algn="l">
              <a:buFont typeface="+mj-lt"/>
              <a:buAutoNum type="arabicPeriod"/>
            </a:pPr>
            <a:r>
              <a:rPr lang="en-US" b="1" i="0" dirty="0">
                <a:solidFill>
                  <a:srgbClr val="D1D5DB"/>
                </a:solidFill>
                <a:effectLst/>
                <a:latin typeface="Söhne"/>
              </a:rPr>
              <a:t>occurrences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The occurrences give instances of components. These can show how many times a component is repeated in a design.</a:t>
            </a:r>
          </a:p>
          <a:p>
            <a:pPr marL="742950" lvl="1" indent="-285750" algn="l">
              <a:buFont typeface="+mj-lt"/>
              <a:buAutoNum type="arabicPeriod"/>
            </a:pPr>
            <a:r>
              <a:rPr lang="en-US" b="0" i="0" dirty="0">
                <a:solidFill>
                  <a:srgbClr val="D1D5DB"/>
                </a:solidFill>
                <a:effectLst/>
                <a:latin typeface="Söhne"/>
              </a:rPr>
              <a:t>Potential features: number of unique components, total number of components (including repetitions).</a:t>
            </a:r>
          </a:p>
          <a:p>
            <a:pPr algn="l">
              <a:buFont typeface="+mj-lt"/>
              <a:buAutoNum type="arabicPeriod"/>
            </a:pPr>
            <a:r>
              <a:rPr lang="en-US" b="1" i="0" dirty="0">
                <a:solidFill>
                  <a:srgbClr val="D1D5DB"/>
                </a:solidFill>
                <a:effectLst/>
                <a:latin typeface="Söhne"/>
              </a:rPr>
              <a:t>components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Components form sub-assemblies, so they indicate parts that go together.</a:t>
            </a:r>
          </a:p>
          <a:p>
            <a:pPr marL="742950" lvl="1" indent="-285750" algn="l">
              <a:buFont typeface="+mj-lt"/>
              <a:buAutoNum type="arabicPeriod"/>
            </a:pPr>
            <a:r>
              <a:rPr lang="en-US" b="0" i="0" dirty="0">
                <a:solidFill>
                  <a:srgbClr val="D1D5DB"/>
                </a:solidFill>
                <a:effectLst/>
                <a:latin typeface="Söhne"/>
              </a:rPr>
              <a:t>Potential features: number of components, average number of bodies per component.</a:t>
            </a:r>
          </a:p>
          <a:p>
            <a:pPr algn="l">
              <a:buFont typeface="+mj-lt"/>
              <a:buAutoNum type="arabicPeriod"/>
            </a:pPr>
            <a:r>
              <a:rPr lang="en-US" b="1" i="0" dirty="0">
                <a:solidFill>
                  <a:srgbClr val="D1D5DB"/>
                </a:solidFill>
                <a:effectLst/>
                <a:latin typeface="Söhne"/>
              </a:rPr>
              <a:t>bodies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We have already extracted features from bodies in the previous function.</a:t>
            </a:r>
          </a:p>
          <a:p>
            <a:pPr algn="l">
              <a:buFont typeface="+mj-lt"/>
              <a:buAutoNum type="arabicPeriod"/>
            </a:pPr>
            <a:r>
              <a:rPr lang="en-US" b="1" i="0" dirty="0">
                <a:solidFill>
                  <a:srgbClr val="D1D5DB"/>
                </a:solidFill>
                <a:effectLst/>
                <a:latin typeface="Söhne"/>
              </a:rPr>
              <a:t>joints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Joints define the relative position and orientation between occurrences.</a:t>
            </a:r>
          </a:p>
          <a:p>
            <a:pPr marL="742950" lvl="1" indent="-285750" algn="l">
              <a:buFont typeface="+mj-lt"/>
              <a:buAutoNum type="arabicPeriod"/>
            </a:pPr>
            <a:r>
              <a:rPr lang="en-US" b="0" i="0" dirty="0">
                <a:solidFill>
                  <a:srgbClr val="D1D5DB"/>
                </a:solidFill>
                <a:effectLst/>
                <a:latin typeface="Söhne"/>
              </a:rPr>
              <a:t>Potential features: number of joints, distribution of different types of joints (e.g., hinge, slider), average degrees of freedom per joint.</a:t>
            </a:r>
          </a:p>
          <a:p>
            <a:pPr algn="l">
              <a:buFont typeface="+mj-lt"/>
              <a:buAutoNum type="arabicPeriod"/>
            </a:pPr>
            <a:r>
              <a:rPr lang="en-US" b="1" i="0" dirty="0" err="1">
                <a:solidFill>
                  <a:srgbClr val="D1D5DB"/>
                </a:solidFill>
                <a:effectLst/>
                <a:latin typeface="Söhne"/>
              </a:rPr>
              <a:t>as_built_joints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These joints maintain their position and don't get transformed.</a:t>
            </a:r>
          </a:p>
          <a:p>
            <a:pPr marL="742950" lvl="1" indent="-285750" algn="l">
              <a:buFont typeface="+mj-lt"/>
              <a:buAutoNum type="arabicPeriod"/>
            </a:pPr>
            <a:r>
              <a:rPr lang="en-US" b="0" i="0" dirty="0">
                <a:solidFill>
                  <a:srgbClr val="D1D5DB"/>
                </a:solidFill>
                <a:effectLst/>
                <a:latin typeface="Söhne"/>
              </a:rPr>
              <a:t>Potential features: number of </a:t>
            </a:r>
            <a:r>
              <a:rPr lang="en-US" b="0" i="0" dirty="0" err="1">
                <a:solidFill>
                  <a:srgbClr val="D1D5DB"/>
                </a:solidFill>
                <a:effectLst/>
                <a:latin typeface="Söhne"/>
              </a:rPr>
              <a:t>as_built_joints</a:t>
            </a:r>
            <a:r>
              <a:rPr lang="en-US" b="0" i="0" dirty="0">
                <a:solidFill>
                  <a:srgbClr val="D1D5DB"/>
                </a:solidFill>
                <a:effectLst/>
                <a:latin typeface="Söhne"/>
              </a:rPr>
              <a:t>.</a:t>
            </a:r>
          </a:p>
          <a:p>
            <a:pPr algn="l">
              <a:buFont typeface="+mj-lt"/>
              <a:buAutoNum type="arabicPeriod"/>
            </a:pPr>
            <a:r>
              <a:rPr lang="en-US" b="1" i="0" dirty="0">
                <a:solidFill>
                  <a:srgbClr val="D1D5DB"/>
                </a:solidFill>
                <a:effectLst/>
                <a:latin typeface="Söhne"/>
              </a:rPr>
              <a:t>contacts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Faces in contact can show which bodies are interacting with each other.</a:t>
            </a:r>
          </a:p>
          <a:p>
            <a:pPr marL="742950" lvl="1" indent="-285750" algn="l">
              <a:buFont typeface="+mj-lt"/>
              <a:buAutoNum type="arabicPeriod"/>
            </a:pPr>
            <a:r>
              <a:rPr lang="en-US" b="0" i="0" dirty="0">
                <a:solidFill>
                  <a:srgbClr val="D1D5DB"/>
                </a:solidFill>
                <a:effectLst/>
                <a:latin typeface="Söhne"/>
              </a:rPr>
              <a:t>Potential features: number of contacts, distribution of bodies involved in contacts.</a:t>
            </a:r>
          </a:p>
          <a:p>
            <a:pPr algn="l">
              <a:buFont typeface="+mj-lt"/>
              <a:buAutoNum type="arabicPeriod"/>
            </a:pPr>
            <a:r>
              <a:rPr lang="en-US" b="1" i="0" dirty="0">
                <a:solidFill>
                  <a:srgbClr val="D1D5DB"/>
                </a:solidFill>
                <a:effectLst/>
                <a:latin typeface="Söhne"/>
              </a:rPr>
              <a:t>holes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Holes in the assembly can be crucial for certain materials (e.g., metals might be preferred where there are holes for screws).</a:t>
            </a:r>
          </a:p>
          <a:p>
            <a:pPr marL="742950" lvl="1" indent="-285750" algn="l">
              <a:buFont typeface="+mj-lt"/>
              <a:buAutoNum type="arabicPeriod"/>
            </a:pPr>
            <a:r>
              <a:rPr lang="en-US" b="0" i="0" dirty="0">
                <a:solidFill>
                  <a:srgbClr val="D1D5DB"/>
                </a:solidFill>
                <a:effectLst/>
                <a:latin typeface="Söhne"/>
              </a:rPr>
              <a:t>Potential features: number of holes, distribution of hole types (e.g., through-hole, blind hole), average size of holes, distribution of hole sizes.</a:t>
            </a:r>
          </a:p>
          <a:p>
            <a:pPr algn="l">
              <a:buFont typeface="+mj-lt"/>
              <a:buAutoNum type="arabicPeriod"/>
            </a:pPr>
            <a:r>
              <a:rPr lang="en-US" b="1" i="0" dirty="0">
                <a:solidFill>
                  <a:srgbClr val="D1D5DB"/>
                </a:solidFill>
                <a:effectLst/>
                <a:latin typeface="Söhne"/>
              </a:rPr>
              <a:t>properties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We have already extracted features from properties in the previous function.</a:t>
            </a:r>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11</a:t>
            </a:fld>
            <a:endParaRPr lang="en-US"/>
          </a:p>
        </p:txBody>
      </p:sp>
    </p:spTree>
    <p:extLst>
      <p:ext uri="{BB962C8B-B14F-4D97-AF65-F5344CB8AC3E}">
        <p14:creationId xmlns:p14="http://schemas.microsoft.com/office/powerpoint/2010/main" val="35216174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D1D5DB"/>
                </a:solidFill>
                <a:effectLst/>
                <a:latin typeface="Söhne"/>
              </a:rPr>
              <a:t>tree</a:t>
            </a:r>
            <a:r>
              <a:rPr lang="en-US" b="0" i="0" dirty="0">
                <a:solidFill>
                  <a:srgbClr val="D1D5DB"/>
                </a:solidFill>
                <a:effectLst/>
                <a:latin typeface="Söhne"/>
              </a:rPr>
              <a:t> and </a:t>
            </a:r>
            <a:r>
              <a:rPr lang="en-US" b="1" i="0" dirty="0">
                <a:solidFill>
                  <a:srgbClr val="D1D5DB"/>
                </a:solidFill>
                <a:effectLst/>
                <a:latin typeface="Söhne"/>
              </a:rPr>
              <a:t>root</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These seem to represent the hierarchical structure of the design. While the exact structure might not be directly useful as a feature, the depth of the tree (how many levels of hierarchy are there) might be indicative of the complexity of the assembly.</a:t>
            </a:r>
          </a:p>
          <a:p>
            <a:pPr marL="742950" lvl="1" indent="-285750" algn="l">
              <a:buFont typeface="+mj-lt"/>
              <a:buAutoNum type="arabicPeriod"/>
            </a:pPr>
            <a:r>
              <a:rPr lang="en-US" b="0" i="0" dirty="0">
                <a:solidFill>
                  <a:srgbClr val="D1D5DB"/>
                </a:solidFill>
                <a:effectLst/>
                <a:latin typeface="Söhne"/>
              </a:rPr>
              <a:t>Potential feature: depth of the tree.</a:t>
            </a:r>
          </a:p>
          <a:p>
            <a:pPr algn="l">
              <a:buFont typeface="+mj-lt"/>
              <a:buAutoNum type="arabicPeriod"/>
            </a:pPr>
            <a:r>
              <a:rPr lang="en-US" b="1" i="0" dirty="0">
                <a:solidFill>
                  <a:srgbClr val="D1D5DB"/>
                </a:solidFill>
                <a:effectLst/>
                <a:latin typeface="Söhne"/>
              </a:rPr>
              <a:t>occurrences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The occurrences give instances of components. These can show how many times a component is repeated in a design.</a:t>
            </a:r>
          </a:p>
          <a:p>
            <a:pPr marL="742950" lvl="1" indent="-285750" algn="l">
              <a:buFont typeface="+mj-lt"/>
              <a:buAutoNum type="arabicPeriod"/>
            </a:pPr>
            <a:r>
              <a:rPr lang="en-US" b="0" i="0" dirty="0">
                <a:solidFill>
                  <a:srgbClr val="D1D5DB"/>
                </a:solidFill>
                <a:effectLst/>
                <a:latin typeface="Söhne"/>
              </a:rPr>
              <a:t>Potential features: number of unique components, total number of components (including repetitions).</a:t>
            </a:r>
          </a:p>
          <a:p>
            <a:pPr algn="l">
              <a:buFont typeface="+mj-lt"/>
              <a:buAutoNum type="arabicPeriod"/>
            </a:pPr>
            <a:r>
              <a:rPr lang="en-US" b="1" i="0" dirty="0">
                <a:solidFill>
                  <a:srgbClr val="D1D5DB"/>
                </a:solidFill>
                <a:effectLst/>
                <a:latin typeface="Söhne"/>
              </a:rPr>
              <a:t>components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Components form sub-assemblies, so they indicate parts that go together.</a:t>
            </a:r>
          </a:p>
          <a:p>
            <a:pPr marL="742950" lvl="1" indent="-285750" algn="l">
              <a:buFont typeface="+mj-lt"/>
              <a:buAutoNum type="arabicPeriod"/>
            </a:pPr>
            <a:r>
              <a:rPr lang="en-US" b="0" i="0" dirty="0">
                <a:solidFill>
                  <a:srgbClr val="D1D5DB"/>
                </a:solidFill>
                <a:effectLst/>
                <a:latin typeface="Söhne"/>
              </a:rPr>
              <a:t>Potential features: number of components, average number of bodies per component.</a:t>
            </a:r>
          </a:p>
          <a:p>
            <a:pPr algn="l">
              <a:buFont typeface="+mj-lt"/>
              <a:buAutoNum type="arabicPeriod"/>
            </a:pPr>
            <a:r>
              <a:rPr lang="en-US" b="1" i="0" dirty="0">
                <a:solidFill>
                  <a:srgbClr val="D1D5DB"/>
                </a:solidFill>
                <a:effectLst/>
                <a:latin typeface="Söhne"/>
              </a:rPr>
              <a:t>bodies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We have already extracted features from bodies in the previous function.</a:t>
            </a:r>
          </a:p>
          <a:p>
            <a:pPr algn="l">
              <a:buFont typeface="+mj-lt"/>
              <a:buAutoNum type="arabicPeriod"/>
            </a:pPr>
            <a:r>
              <a:rPr lang="en-US" b="1" i="0" dirty="0">
                <a:solidFill>
                  <a:srgbClr val="D1D5DB"/>
                </a:solidFill>
                <a:effectLst/>
                <a:latin typeface="Söhne"/>
              </a:rPr>
              <a:t>joints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Joints define the relative position and orientation between occurrences.</a:t>
            </a:r>
          </a:p>
          <a:p>
            <a:pPr marL="742950" lvl="1" indent="-285750" algn="l">
              <a:buFont typeface="+mj-lt"/>
              <a:buAutoNum type="arabicPeriod"/>
            </a:pPr>
            <a:r>
              <a:rPr lang="en-US" b="0" i="0" dirty="0">
                <a:solidFill>
                  <a:srgbClr val="D1D5DB"/>
                </a:solidFill>
                <a:effectLst/>
                <a:latin typeface="Söhne"/>
              </a:rPr>
              <a:t>Potential features: number of joints, distribution of different types of joints (e.g., hinge, slider), average degrees of freedom per joint.</a:t>
            </a:r>
          </a:p>
          <a:p>
            <a:pPr algn="l">
              <a:buFont typeface="+mj-lt"/>
              <a:buAutoNum type="arabicPeriod"/>
            </a:pPr>
            <a:r>
              <a:rPr lang="en-US" b="1" i="0" dirty="0" err="1">
                <a:solidFill>
                  <a:srgbClr val="D1D5DB"/>
                </a:solidFill>
                <a:effectLst/>
                <a:latin typeface="Söhne"/>
              </a:rPr>
              <a:t>as_built_joints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These joints maintain their position and don't get transformed.</a:t>
            </a:r>
          </a:p>
          <a:p>
            <a:pPr marL="742950" lvl="1" indent="-285750" algn="l">
              <a:buFont typeface="+mj-lt"/>
              <a:buAutoNum type="arabicPeriod"/>
            </a:pPr>
            <a:r>
              <a:rPr lang="en-US" b="0" i="0" dirty="0">
                <a:solidFill>
                  <a:srgbClr val="D1D5DB"/>
                </a:solidFill>
                <a:effectLst/>
                <a:latin typeface="Söhne"/>
              </a:rPr>
              <a:t>Potential features: number of </a:t>
            </a:r>
            <a:r>
              <a:rPr lang="en-US" b="0" i="0" dirty="0" err="1">
                <a:solidFill>
                  <a:srgbClr val="D1D5DB"/>
                </a:solidFill>
                <a:effectLst/>
                <a:latin typeface="Söhne"/>
              </a:rPr>
              <a:t>as_built_joints</a:t>
            </a:r>
            <a:r>
              <a:rPr lang="en-US" b="0" i="0" dirty="0">
                <a:solidFill>
                  <a:srgbClr val="D1D5DB"/>
                </a:solidFill>
                <a:effectLst/>
                <a:latin typeface="Söhne"/>
              </a:rPr>
              <a:t>.</a:t>
            </a:r>
          </a:p>
          <a:p>
            <a:pPr algn="l">
              <a:buFont typeface="+mj-lt"/>
              <a:buAutoNum type="arabicPeriod"/>
            </a:pPr>
            <a:r>
              <a:rPr lang="en-US" b="1" i="0" dirty="0">
                <a:solidFill>
                  <a:srgbClr val="D1D5DB"/>
                </a:solidFill>
                <a:effectLst/>
                <a:latin typeface="Söhne"/>
              </a:rPr>
              <a:t>contacts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Faces in contact can show which bodies are interacting with each other.</a:t>
            </a:r>
          </a:p>
          <a:p>
            <a:pPr marL="742950" lvl="1" indent="-285750" algn="l">
              <a:buFont typeface="+mj-lt"/>
              <a:buAutoNum type="arabicPeriod"/>
            </a:pPr>
            <a:r>
              <a:rPr lang="en-US" b="0" i="0" dirty="0">
                <a:solidFill>
                  <a:srgbClr val="D1D5DB"/>
                </a:solidFill>
                <a:effectLst/>
                <a:latin typeface="Söhne"/>
              </a:rPr>
              <a:t>Potential features: number of contacts, distribution of bodies involved in contacts.</a:t>
            </a:r>
          </a:p>
          <a:p>
            <a:pPr algn="l">
              <a:buFont typeface="+mj-lt"/>
              <a:buAutoNum type="arabicPeriod"/>
            </a:pPr>
            <a:r>
              <a:rPr lang="en-US" b="1" i="0" dirty="0">
                <a:solidFill>
                  <a:srgbClr val="D1D5DB"/>
                </a:solidFill>
                <a:effectLst/>
                <a:latin typeface="Söhne"/>
              </a:rPr>
              <a:t>holes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Holes in the assembly can be crucial for certain materials (e.g., metals might be preferred where there are holes for screws).</a:t>
            </a:r>
          </a:p>
          <a:p>
            <a:pPr marL="742950" lvl="1" indent="-285750" algn="l">
              <a:buFont typeface="+mj-lt"/>
              <a:buAutoNum type="arabicPeriod"/>
            </a:pPr>
            <a:r>
              <a:rPr lang="en-US" b="0" i="0" dirty="0">
                <a:solidFill>
                  <a:srgbClr val="D1D5DB"/>
                </a:solidFill>
                <a:effectLst/>
                <a:latin typeface="Söhne"/>
              </a:rPr>
              <a:t>Potential features: number of holes, distribution of hole types (e.g., through-hole, blind hole), average size of holes, distribution of hole sizes.</a:t>
            </a:r>
          </a:p>
          <a:p>
            <a:pPr algn="l">
              <a:buFont typeface="+mj-lt"/>
              <a:buAutoNum type="arabicPeriod"/>
            </a:pPr>
            <a:r>
              <a:rPr lang="en-US" b="1" i="0" dirty="0">
                <a:solidFill>
                  <a:srgbClr val="D1D5DB"/>
                </a:solidFill>
                <a:effectLst/>
                <a:latin typeface="Söhne"/>
              </a:rPr>
              <a:t>properties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We have already extracted features from properties in the previous function.</a:t>
            </a:r>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12</a:t>
            </a:fld>
            <a:endParaRPr lang="en-US"/>
          </a:p>
        </p:txBody>
      </p:sp>
    </p:spTree>
    <p:extLst>
      <p:ext uri="{BB962C8B-B14F-4D97-AF65-F5344CB8AC3E}">
        <p14:creationId xmlns:p14="http://schemas.microsoft.com/office/powerpoint/2010/main" val="1968959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zh-CN" sz="1200" dirty="0">
              <a:ea typeface="宋体" panose="02010600030101010101" pitchFamily="2" charset="-122"/>
              <a:cs typeface="Arial" panose="020B0604020202020204" pitchFamily="34" charset="0"/>
            </a:endParaRPr>
          </a:p>
          <a:p>
            <a:r>
              <a:rPr lang="en-US" altLang="zh-CN" sz="1200" dirty="0">
                <a:ea typeface="宋体" panose="02010600030101010101" pitchFamily="2" charset="-122"/>
                <a:cs typeface="Arial" panose="020B0604020202020204" pitchFamily="34" charset="0"/>
              </a:rPr>
              <a:t>A breakdown of potentially useful information:</a:t>
            </a:r>
          </a:p>
          <a:p>
            <a:endParaRPr lang="en-US" altLang="zh-CN" sz="1200" dirty="0">
              <a:ea typeface="宋体" panose="02010600030101010101" pitchFamily="2" charset="-122"/>
              <a:cs typeface="Arial" panose="020B0604020202020204" pitchFamily="34" charset="0"/>
            </a:endParaRPr>
          </a:p>
          <a:p>
            <a:r>
              <a:rPr lang="en-US" altLang="zh-CN" sz="1200" dirty="0">
                <a:ea typeface="宋体" panose="02010600030101010101" pitchFamily="2" charset="-122"/>
                <a:cs typeface="Arial" panose="020B0604020202020204" pitchFamily="34" charset="0"/>
              </a:rPr>
              <a:t>1. Physical Properties: The physical properties of the body, such as mass, density, and moments of inertia, can be informative. Different materials will have distinct densities and mass distributions. </a:t>
            </a:r>
          </a:p>
          <a:p>
            <a:r>
              <a:rPr lang="en-US" altLang="zh-CN" sz="1200" dirty="0">
                <a:ea typeface="宋体" panose="02010600030101010101" pitchFamily="2" charset="-122"/>
                <a:cs typeface="Arial" panose="020B0604020202020204" pitchFamily="34" charset="0"/>
              </a:rPr>
              <a:t>   - Area</a:t>
            </a:r>
          </a:p>
          <a:p>
            <a:r>
              <a:rPr lang="en-US" altLang="zh-CN" sz="1200" dirty="0">
                <a:ea typeface="宋体" panose="02010600030101010101" pitchFamily="2" charset="-122"/>
                <a:cs typeface="Arial" panose="020B0604020202020204" pitchFamily="34" charset="0"/>
              </a:rPr>
              <a:t>   - Volume</a:t>
            </a:r>
          </a:p>
          <a:p>
            <a:r>
              <a:rPr lang="en-US" altLang="zh-CN" sz="1200" dirty="0">
                <a:ea typeface="宋体" panose="02010600030101010101" pitchFamily="2" charset="-122"/>
                <a:cs typeface="Arial" panose="020B0604020202020204" pitchFamily="34" charset="0"/>
              </a:rPr>
              <a:t>   - Density</a:t>
            </a:r>
          </a:p>
          <a:p>
            <a:r>
              <a:rPr lang="en-US" altLang="zh-CN" sz="1200" dirty="0">
                <a:ea typeface="宋体" panose="02010600030101010101" pitchFamily="2" charset="-122"/>
                <a:cs typeface="Arial" panose="020B0604020202020204" pitchFamily="34" charset="0"/>
              </a:rPr>
              <a:t>   - Mass</a:t>
            </a:r>
          </a:p>
          <a:p>
            <a:r>
              <a:rPr lang="en-US" altLang="zh-CN" sz="1200" dirty="0">
                <a:ea typeface="宋体" panose="02010600030101010101" pitchFamily="2" charset="-122"/>
                <a:cs typeface="Arial" panose="020B0604020202020204" pitchFamily="34" charset="0"/>
              </a:rPr>
              <a:t>   - Moments of Inertia (xx, </a:t>
            </a:r>
            <a:r>
              <a:rPr lang="en-US" altLang="zh-CN" sz="1200" dirty="0" err="1">
                <a:ea typeface="宋体" panose="02010600030101010101" pitchFamily="2" charset="-122"/>
                <a:cs typeface="Arial" panose="020B0604020202020204" pitchFamily="34" charset="0"/>
              </a:rPr>
              <a:t>yy</a:t>
            </a:r>
            <a:r>
              <a:rPr lang="en-US" altLang="zh-CN" sz="1200" dirty="0">
                <a:ea typeface="宋体" panose="02010600030101010101" pitchFamily="2" charset="-122"/>
                <a:cs typeface="Arial" panose="020B0604020202020204" pitchFamily="34" charset="0"/>
              </a:rPr>
              <a:t>, </a:t>
            </a:r>
            <a:r>
              <a:rPr lang="en-US" altLang="zh-CN" sz="1200" dirty="0" err="1">
                <a:ea typeface="宋体" panose="02010600030101010101" pitchFamily="2" charset="-122"/>
                <a:cs typeface="Arial" panose="020B0604020202020204" pitchFamily="34" charset="0"/>
              </a:rPr>
              <a:t>zz</a:t>
            </a:r>
            <a:r>
              <a:rPr lang="en-US" altLang="zh-CN" sz="1200" dirty="0">
                <a:ea typeface="宋体" panose="02010600030101010101" pitchFamily="2" charset="-122"/>
                <a:cs typeface="Arial" panose="020B0604020202020204" pitchFamily="34" charset="0"/>
              </a:rPr>
              <a:t>, </a:t>
            </a:r>
            <a:r>
              <a:rPr lang="en-US" altLang="zh-CN" sz="1200" dirty="0" err="1">
                <a:ea typeface="宋体" panose="02010600030101010101" pitchFamily="2" charset="-122"/>
                <a:cs typeface="Arial" panose="020B0604020202020204" pitchFamily="34" charset="0"/>
              </a:rPr>
              <a:t>xy</a:t>
            </a:r>
            <a:r>
              <a:rPr lang="en-US" altLang="zh-CN" sz="1200" dirty="0">
                <a:ea typeface="宋体" panose="02010600030101010101" pitchFamily="2" charset="-122"/>
                <a:cs typeface="Arial" panose="020B0604020202020204" pitchFamily="34" charset="0"/>
              </a:rPr>
              <a:t>, </a:t>
            </a:r>
            <a:r>
              <a:rPr lang="en-US" altLang="zh-CN" sz="1200" dirty="0" err="1">
                <a:ea typeface="宋体" panose="02010600030101010101" pitchFamily="2" charset="-122"/>
                <a:cs typeface="Arial" panose="020B0604020202020204" pitchFamily="34" charset="0"/>
              </a:rPr>
              <a:t>yz</a:t>
            </a:r>
            <a:r>
              <a:rPr lang="en-US" altLang="zh-CN" sz="1200" dirty="0">
                <a:ea typeface="宋体" panose="02010600030101010101" pitchFamily="2" charset="-122"/>
                <a:cs typeface="Arial" panose="020B0604020202020204" pitchFamily="34" charset="0"/>
              </a:rPr>
              <a:t>, </a:t>
            </a:r>
            <a:r>
              <a:rPr lang="en-US" altLang="zh-CN" sz="1200" dirty="0" err="1">
                <a:ea typeface="宋体" panose="02010600030101010101" pitchFamily="2" charset="-122"/>
                <a:cs typeface="Arial" panose="020B0604020202020204" pitchFamily="34" charset="0"/>
              </a:rPr>
              <a:t>xz</a:t>
            </a:r>
            <a:r>
              <a:rPr lang="en-US" altLang="zh-CN" sz="1200" dirty="0">
                <a:ea typeface="宋体" panose="02010600030101010101" pitchFamily="2" charset="-122"/>
                <a:cs typeface="Arial" panose="020B0604020202020204" pitchFamily="34" charset="0"/>
              </a:rPr>
              <a:t>)</a:t>
            </a:r>
          </a:p>
          <a:p>
            <a:r>
              <a:rPr lang="en-US" altLang="zh-CN" sz="1200" dirty="0">
                <a:ea typeface="宋体" panose="02010600030101010101" pitchFamily="2" charset="-122"/>
                <a:cs typeface="Arial" panose="020B0604020202020204" pitchFamily="34" charset="0"/>
              </a:rPr>
              <a:t>   </a:t>
            </a:r>
          </a:p>
          <a:p>
            <a:r>
              <a:rPr lang="en-US" altLang="zh-CN" sz="1200" dirty="0">
                <a:ea typeface="宋体" panose="02010600030101010101" pitchFamily="2" charset="-122"/>
                <a:cs typeface="Arial" panose="020B0604020202020204" pitchFamily="34" charset="0"/>
              </a:rPr>
              <a:t>2. **Geometry Information**: The geometric complexity and shape of a part can sometimes hint at the material. For instance, intricate geometries might be made of materials that are easy to mold or machine.</a:t>
            </a:r>
          </a:p>
          <a:p>
            <a:r>
              <a:rPr lang="en-US" altLang="zh-CN" sz="1200" dirty="0">
                <a:ea typeface="宋体" panose="02010600030101010101" pitchFamily="2" charset="-122"/>
                <a:cs typeface="Arial" panose="020B0604020202020204" pitchFamily="34" charset="0"/>
              </a:rPr>
              <a:t>   - Bounding Box Dimensions: The difference between the max and min points on each axis can give the size in x, y, and z directions.</a:t>
            </a:r>
          </a:p>
          <a:p>
            <a:r>
              <a:rPr lang="en-US" altLang="zh-CN" sz="1200" dirty="0">
                <a:ea typeface="宋体" panose="02010600030101010101" pitchFamily="2" charset="-122"/>
                <a:cs typeface="Arial" panose="020B0604020202020204" pitchFamily="34" charset="0"/>
              </a:rPr>
              <a:t>   - Vertex count, Edge count, Face count, Loop count, Shell count, Body count: These counts can give an idea about the complexity of the geometry.</a:t>
            </a:r>
          </a:p>
          <a:p>
            <a:r>
              <a:rPr lang="en-US" altLang="zh-CN" sz="1200" dirty="0">
                <a:ea typeface="宋体" panose="02010600030101010101" pitchFamily="2" charset="-122"/>
                <a:cs typeface="Arial" panose="020B0604020202020204" pitchFamily="34" charset="0"/>
              </a:rPr>
              <a:t>   - Surface Types: The types of surfaces (e.g., cylindrical, planar, toroidal) and their counts can provide insights into the manufacturing processes suitable for the part, which in turn might hint at the material.</a:t>
            </a:r>
          </a:p>
          <a:p>
            <a:r>
              <a:rPr lang="en-US" altLang="zh-CN" sz="1200" dirty="0">
                <a:ea typeface="宋体" panose="02010600030101010101" pitchFamily="2" charset="-122"/>
                <a:cs typeface="Arial" panose="020B0604020202020204" pitchFamily="34" charset="0"/>
              </a:rPr>
              <a:t>   </a:t>
            </a:r>
          </a:p>
          <a:p>
            <a:r>
              <a:rPr lang="en-US" altLang="zh-CN" sz="1200" dirty="0">
                <a:ea typeface="宋体" panose="02010600030101010101" pitchFamily="2" charset="-122"/>
                <a:cs typeface="Arial" panose="020B0604020202020204" pitchFamily="34" charset="0"/>
              </a:rPr>
              <a:t>3. **Design Information**: </a:t>
            </a:r>
          </a:p>
          <a:p>
            <a:r>
              <a:rPr lang="en-US" altLang="zh-CN" sz="1200" dirty="0">
                <a:ea typeface="宋体" panose="02010600030101010101" pitchFamily="2" charset="-122"/>
                <a:cs typeface="Arial" panose="020B0604020202020204" pitchFamily="34" charset="0"/>
              </a:rPr>
              <a:t>   - Design Type: Whether the design is parametric or some other type might influence material choice.</a:t>
            </a:r>
          </a:p>
          <a:p>
            <a:r>
              <a:rPr lang="en-US" altLang="zh-CN" sz="1200" dirty="0">
                <a:ea typeface="宋体" panose="02010600030101010101" pitchFamily="2" charset="-122"/>
                <a:cs typeface="Arial" panose="020B0604020202020204" pitchFamily="34" charset="0"/>
              </a:rPr>
              <a:t>   </a:t>
            </a:r>
          </a:p>
          <a:p>
            <a:r>
              <a:rPr lang="en-US" altLang="zh-CN" sz="1200" dirty="0">
                <a:ea typeface="宋体" panose="02010600030101010101" pitchFamily="2" charset="-122"/>
                <a:cs typeface="Arial" panose="020B0604020202020204" pitchFamily="34" charset="0"/>
              </a:rPr>
              <a:t>4. **Engagement Metrics**: While these metrics (likes, comments, views) might not directly influence the material, they might correlate with certain material choices if popular designs tend to use specific materials.</a:t>
            </a:r>
          </a:p>
          <a:p>
            <a:r>
              <a:rPr lang="en-US" altLang="zh-CN" sz="1200" dirty="0">
                <a:ea typeface="宋体" panose="02010600030101010101" pitchFamily="2" charset="-122"/>
                <a:cs typeface="Arial" panose="020B0604020202020204" pitchFamily="34" charset="0"/>
              </a:rPr>
              <a:t>   </a:t>
            </a:r>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13</a:t>
            </a:fld>
            <a:endParaRPr lang="en-US"/>
          </a:p>
        </p:txBody>
      </p:sp>
    </p:spTree>
    <p:extLst>
      <p:ext uri="{BB962C8B-B14F-4D97-AF65-F5344CB8AC3E}">
        <p14:creationId xmlns:p14="http://schemas.microsoft.com/office/powerpoint/2010/main" val="31423018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200" dirty="0">
                <a:ea typeface="宋体" panose="02010600030101010101" pitchFamily="2" charset="-122"/>
                <a:cs typeface="Arial" panose="020B0604020202020204" pitchFamily="34" charset="0"/>
              </a:rPr>
              <a:t>5. **Categories and Industries**: The industry and category the design is intended for can be a strong hint. For instance, designs in the "Aerospace" industry might prefer lightweight and strong materials like titanium or composite materials.</a:t>
            </a:r>
          </a:p>
          <a:p>
            <a:endParaRPr lang="en-US" altLang="zh-CN" sz="1200" dirty="0">
              <a:ea typeface="宋体" panose="02010600030101010101" pitchFamily="2" charset="-122"/>
              <a:cs typeface="Arial" panose="020B0604020202020204" pitchFamily="34" charset="0"/>
            </a:endParaRPr>
          </a:p>
          <a:p>
            <a:r>
              <a:rPr lang="en-US" altLang="zh-CN" sz="1200" dirty="0">
                <a:ea typeface="宋体" panose="02010600030101010101" pitchFamily="2" charset="-122"/>
                <a:cs typeface="Arial" panose="020B0604020202020204" pitchFamily="34" charset="0"/>
              </a:rPr>
              <a:t>6. **Derived Features**: Some features can be derived from the existing data to enhance its expressiveness. For instance:</a:t>
            </a:r>
          </a:p>
          <a:p>
            <a:r>
              <a:rPr lang="en-US" altLang="zh-CN" sz="1200" dirty="0">
                <a:ea typeface="宋体" panose="02010600030101010101" pitchFamily="2" charset="-122"/>
                <a:cs typeface="Arial" panose="020B0604020202020204" pitchFamily="34" charset="0"/>
              </a:rPr>
              <a:t>   - **Aspect Ratios**: Derived from the bounding box dimensions, they can indicate if a part is elongated, flat, or almost cubic, which might influence material choice.</a:t>
            </a:r>
          </a:p>
          <a:p>
            <a:r>
              <a:rPr lang="en-US" altLang="zh-CN" sz="1200" dirty="0">
                <a:ea typeface="宋体" panose="02010600030101010101" pitchFamily="2" charset="-122"/>
                <a:cs typeface="Arial" panose="020B0604020202020204" pitchFamily="34" charset="0"/>
              </a:rPr>
              <a:t>   - **Complexity Metrics**: Ratios like vertex-to-edge count, face-to-loop count, etc., can be indicative of the overall complexity of the design.</a:t>
            </a:r>
          </a:p>
          <a:p>
            <a:r>
              <a:rPr lang="en-US" b="0" i="0" dirty="0">
                <a:solidFill>
                  <a:srgbClr val="D1D5DB"/>
                </a:solidFill>
                <a:effectLst/>
                <a:latin typeface="Söhne"/>
              </a:rPr>
              <a:t>   - The volume fraction can indicate the significance or size of a component relative to the entire assembly. If a component occupies a significant portion of the assembly, it may hint that the component is primary and might be made of a material suitable for bearing loads or stresses. Conversely, small volume fractions might represent accessory or supplementary components.</a:t>
            </a:r>
            <a:endParaRPr lang="en-US" altLang="zh-CN" sz="1200" dirty="0">
              <a:ea typeface="宋体" panose="02010600030101010101" pitchFamily="2" charset="-122"/>
              <a:cs typeface="Arial" panose="020B0604020202020204" pitchFamily="34" charset="0"/>
            </a:endParaRPr>
          </a:p>
          <a:p>
            <a:endParaRPr lang="en-US" altLang="zh-CN" sz="1200" dirty="0">
              <a:ea typeface="宋体" panose="02010600030101010101" pitchFamily="2" charset="-122"/>
              <a:cs typeface="Arial" panose="020B0604020202020204" pitchFamily="34" charset="0"/>
            </a:endParaRPr>
          </a:p>
          <a:p>
            <a:r>
              <a:rPr lang="en-US" altLang="zh-CN" sz="1200" dirty="0">
                <a:ea typeface="宋体" panose="02010600030101010101" pitchFamily="2" charset="-122"/>
                <a:cs typeface="Arial" panose="020B0604020202020204" pitchFamily="34" charset="0"/>
              </a:rPr>
              <a:t>7. **Components and Hierarchical Structure**: The relationships between components can be meaningful. If certain sub-components are made of a specific material, it might influence the material choice of the main body. However, this requires a more complex modeling approach to take hierarchy into account.</a:t>
            </a:r>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14</a:t>
            </a:fld>
            <a:endParaRPr lang="en-US"/>
          </a:p>
        </p:txBody>
      </p:sp>
    </p:spTree>
    <p:extLst>
      <p:ext uri="{BB962C8B-B14F-4D97-AF65-F5344CB8AC3E}">
        <p14:creationId xmlns:p14="http://schemas.microsoft.com/office/powerpoint/2010/main" val="905491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200" dirty="0">
                <a:ea typeface="宋体" panose="02010600030101010101" pitchFamily="2" charset="-122"/>
                <a:cs typeface="Arial" panose="020B0604020202020204" pitchFamily="34" charset="0"/>
              </a:rPr>
              <a:t>5. **Categories and Industries**: The industry and category the design is intended for can be a strong hint. For instance, designs in the "Aerospace" industry might prefer lightweight and strong materials like titanium or composite materials.</a:t>
            </a:r>
          </a:p>
          <a:p>
            <a:endParaRPr lang="en-US" altLang="zh-CN" sz="1200" dirty="0">
              <a:ea typeface="宋体" panose="02010600030101010101" pitchFamily="2" charset="-122"/>
              <a:cs typeface="Arial" panose="020B0604020202020204" pitchFamily="34" charset="0"/>
            </a:endParaRPr>
          </a:p>
          <a:p>
            <a:r>
              <a:rPr lang="en-US" altLang="zh-CN" sz="1200" dirty="0">
                <a:ea typeface="宋体" panose="02010600030101010101" pitchFamily="2" charset="-122"/>
                <a:cs typeface="Arial" panose="020B0604020202020204" pitchFamily="34" charset="0"/>
              </a:rPr>
              <a:t>6. **Derived Features**: Some features can be derived from the existing data to enhance its expressiveness. For instance:</a:t>
            </a:r>
          </a:p>
          <a:p>
            <a:r>
              <a:rPr lang="en-US" altLang="zh-CN" sz="1200" dirty="0">
                <a:ea typeface="宋体" panose="02010600030101010101" pitchFamily="2" charset="-122"/>
                <a:cs typeface="Arial" panose="020B0604020202020204" pitchFamily="34" charset="0"/>
              </a:rPr>
              <a:t>   - **Aspect Ratios**: Derived from the bounding box dimensions, they can indicate if a part is elongated, flat, or almost cubic, which might influence material choice.</a:t>
            </a:r>
          </a:p>
          <a:p>
            <a:r>
              <a:rPr lang="en-US" altLang="zh-CN" sz="1200" dirty="0">
                <a:ea typeface="宋体" panose="02010600030101010101" pitchFamily="2" charset="-122"/>
                <a:cs typeface="Arial" panose="020B0604020202020204" pitchFamily="34" charset="0"/>
              </a:rPr>
              <a:t>   - **Complexity Metrics**: Ratios like vertex-to-edge count, face-to-loop count, etc., can be indicative of the overall complexity of the design.</a:t>
            </a:r>
          </a:p>
          <a:p>
            <a:r>
              <a:rPr lang="en-US" b="0" i="0" dirty="0">
                <a:solidFill>
                  <a:srgbClr val="D1D5DB"/>
                </a:solidFill>
                <a:effectLst/>
                <a:latin typeface="Söhne"/>
              </a:rPr>
              <a:t>   - The volume fraction can indicate the significance or size of a component relative to the entire assembly. If a component occupies a significant portion of the assembly, it may hint that the component is primary and might be made of a material suitable for bearing loads or stresses. Conversely, small volume fractions might represent accessory or supplementary components.</a:t>
            </a:r>
            <a:endParaRPr lang="en-US" altLang="zh-CN" sz="1200" dirty="0">
              <a:ea typeface="宋体" panose="02010600030101010101" pitchFamily="2" charset="-122"/>
              <a:cs typeface="Arial" panose="020B0604020202020204" pitchFamily="34" charset="0"/>
            </a:endParaRPr>
          </a:p>
          <a:p>
            <a:endParaRPr lang="en-US" altLang="zh-CN" sz="1200" dirty="0">
              <a:ea typeface="宋体" panose="02010600030101010101" pitchFamily="2" charset="-122"/>
              <a:cs typeface="Arial" panose="020B0604020202020204" pitchFamily="34" charset="0"/>
            </a:endParaRPr>
          </a:p>
          <a:p>
            <a:r>
              <a:rPr lang="en-US" altLang="zh-CN" sz="1200" dirty="0">
                <a:ea typeface="宋体" panose="02010600030101010101" pitchFamily="2" charset="-122"/>
                <a:cs typeface="Arial" panose="020B0604020202020204" pitchFamily="34" charset="0"/>
              </a:rPr>
              <a:t>7. **Components and Hierarchical Structure**: The relationships between components can be meaningful. If certain sub-components are made of a specific material, it might influence the material choice of the main body. However, this requires a more complex modeling approach to take hierarchy into account.</a:t>
            </a:r>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15</a:t>
            </a:fld>
            <a:endParaRPr lang="en-US"/>
          </a:p>
        </p:txBody>
      </p:sp>
    </p:spTree>
    <p:extLst>
      <p:ext uri="{BB962C8B-B14F-4D97-AF65-F5344CB8AC3E}">
        <p14:creationId xmlns:p14="http://schemas.microsoft.com/office/powerpoint/2010/main" val="41229621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D1D5DB"/>
                </a:solidFill>
                <a:effectLst/>
                <a:latin typeface="Söhne"/>
              </a:rPr>
              <a:t>Top Correlated Features with Target</a:t>
            </a:r>
            <a:r>
              <a:rPr lang="en-US" b="0" i="0" dirty="0">
                <a:solidFill>
                  <a:srgbClr val="D1D5DB"/>
                </a:solidFill>
                <a:effectLst/>
                <a:latin typeface="Söhne"/>
              </a:rPr>
              <a:t>: Visualize only the top N features that have the highest absolute correlation with the target variable. This focuses on the most influential features.</a:t>
            </a:r>
          </a:p>
          <a:p>
            <a:pPr algn="l">
              <a:buFont typeface="+mj-lt"/>
              <a:buAutoNum type="arabicPeriod"/>
            </a:pP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Pearson measures the strength and direction of the linear relationship between two variables.</a:t>
            </a:r>
          </a:p>
          <a:p>
            <a:pPr algn="l">
              <a:buFont typeface="Arial" panose="020B0604020202020204" pitchFamily="34" charset="0"/>
              <a:buChar char="•"/>
            </a:pPr>
            <a:r>
              <a:rPr lang="en-US" b="0" i="0" dirty="0">
                <a:solidFill>
                  <a:srgbClr val="D1D5DB"/>
                </a:solidFill>
                <a:effectLst/>
                <a:latin typeface="Söhne"/>
              </a:rPr>
              <a:t>Spearman measures the strength and direction of the monotonic relationship between two variables.</a:t>
            </a:r>
          </a:p>
          <a:p>
            <a:pPr algn="l">
              <a:buFont typeface="+mj-lt"/>
              <a:buAutoNum type="arabicPeriod"/>
            </a:pPr>
            <a:endParaRPr lang="en-US" b="0" i="0" dirty="0">
              <a:solidFill>
                <a:srgbClr val="D1D5DB"/>
              </a:solidFill>
              <a:effectLst/>
              <a:latin typeface="Söhne"/>
            </a:endParaRPr>
          </a:p>
          <a:p>
            <a:pPr algn="l">
              <a:buFont typeface="+mj-lt"/>
              <a:buAutoNum type="arabicPeriod"/>
            </a:pPr>
            <a:endParaRPr lang="en-US" b="0" i="0" dirty="0">
              <a:solidFill>
                <a:srgbClr val="D1D5DB"/>
              </a:solidFill>
              <a:effectLst/>
              <a:latin typeface="Söhne"/>
            </a:endParaRPr>
          </a:p>
          <a:p>
            <a:pPr algn="l">
              <a:buFont typeface="+mj-lt"/>
              <a:buAutoNum type="arabicPeriod"/>
            </a:pPr>
            <a:endParaRPr lang="en-US" b="0" i="0" dirty="0">
              <a:solidFill>
                <a:srgbClr val="D1D5DB"/>
              </a:solidFill>
              <a:effectLst/>
              <a:latin typeface="Söhne"/>
            </a:endParaRPr>
          </a:p>
          <a:p>
            <a:pPr algn="l">
              <a:buFont typeface="+mj-lt"/>
              <a:buAutoNum type="arabicPeriod"/>
            </a:pPr>
            <a:r>
              <a:rPr lang="en-US" b="1" i="0" dirty="0">
                <a:solidFill>
                  <a:srgbClr val="D1D5DB"/>
                </a:solidFill>
                <a:effectLst/>
                <a:latin typeface="Söhne"/>
              </a:rPr>
              <a:t>Hierarchical Clustering Heatmap</a:t>
            </a:r>
            <a:r>
              <a:rPr lang="en-US" b="0" i="0" dirty="0">
                <a:solidFill>
                  <a:srgbClr val="D1D5DB"/>
                </a:solidFill>
                <a:effectLst/>
                <a:latin typeface="Söhne"/>
              </a:rPr>
              <a:t>: This approach groups correlated features together in a heatmap. By clustering features that are similar, you can more easily digest the information.</a:t>
            </a:r>
          </a:p>
          <a:p>
            <a:pPr algn="l">
              <a:buFont typeface="+mj-lt"/>
              <a:buAutoNum type="arabicPeriod"/>
            </a:pPr>
            <a:r>
              <a:rPr lang="en-US" b="1" i="0" dirty="0">
                <a:solidFill>
                  <a:srgbClr val="D1D5DB"/>
                </a:solidFill>
                <a:effectLst/>
                <a:latin typeface="Söhne"/>
              </a:rPr>
              <a:t>Pairwise Scatter Plots for Selected Features</a:t>
            </a:r>
            <a:r>
              <a:rPr lang="en-US" b="0" i="0" dirty="0">
                <a:solidFill>
                  <a:srgbClr val="D1D5DB"/>
                </a:solidFill>
                <a:effectLst/>
                <a:latin typeface="Söhne"/>
              </a:rPr>
              <a:t>: For features that seem particularly interesting or unexpected, plot them pairwise with the target variable or other features. This provides a more detailed view of relationships.</a:t>
            </a:r>
          </a:p>
          <a:p>
            <a:pPr algn="l">
              <a:buFont typeface="+mj-lt"/>
              <a:buAutoNum type="arabicPeriod"/>
            </a:pPr>
            <a:r>
              <a:rPr lang="en-US" b="1" i="0" dirty="0">
                <a:solidFill>
                  <a:srgbClr val="D1D5DB"/>
                </a:solidFill>
                <a:effectLst/>
                <a:latin typeface="Söhne"/>
              </a:rPr>
              <a:t>Dimensionality Reduction</a:t>
            </a:r>
            <a:r>
              <a:rPr lang="en-US" b="0" i="0" dirty="0">
                <a:solidFill>
                  <a:srgbClr val="D1D5DB"/>
                </a:solidFill>
                <a:effectLst/>
                <a:latin typeface="Söhne"/>
              </a:rPr>
              <a:t>: Techniques like PCA (Principal Component Analysis) can be used to reduce the dimensionality of your data. This won't directly help with correlation visualization, but it can simplify your dataset and capture most of the variance in fewer principal components. You can then visualize these principal components.</a:t>
            </a:r>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16</a:t>
            </a:fld>
            <a:endParaRPr lang="en-US"/>
          </a:p>
        </p:txBody>
      </p:sp>
    </p:spTree>
    <p:extLst>
      <p:ext uri="{BB962C8B-B14F-4D97-AF65-F5344CB8AC3E}">
        <p14:creationId xmlns:p14="http://schemas.microsoft.com/office/powerpoint/2010/main" val="19155096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B0E7C16-EDD4-6248-AD37-9236A28971D1}"/>
              </a:ext>
            </a:extLst>
          </p:cNvPr>
          <p:cNvSpPr>
            <a:spLocks noGrp="1"/>
          </p:cNvSpPr>
          <p:nvPr>
            <p:ph type="subTitle" idx="1"/>
          </p:nvPr>
        </p:nvSpPr>
        <p:spPr>
          <a:xfrm>
            <a:off x="1524000" y="1304315"/>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Title Placeholder 1">
            <a:extLst>
              <a:ext uri="{FF2B5EF4-FFF2-40B4-BE49-F238E27FC236}">
                <a16:creationId xmlns:a16="http://schemas.microsoft.com/office/drawing/2014/main" id="{5B0D8098-4D75-4DE6-AB35-E504A7A18853}"/>
              </a:ext>
            </a:extLst>
          </p:cNvPr>
          <p:cNvSpPr>
            <a:spLocks noGrp="1"/>
          </p:cNvSpPr>
          <p:nvPr>
            <p:ph type="title"/>
          </p:nvPr>
        </p:nvSpPr>
        <p:spPr>
          <a:xfrm>
            <a:off x="1385046" y="115144"/>
            <a:ext cx="9968753" cy="1325563"/>
          </a:xfrm>
          <a:prstGeom prst="rect">
            <a:avLst/>
          </a:prstGeom>
        </p:spPr>
        <p:txBody>
          <a:bodyPr vert="horz" lIns="91440" tIns="45720" rIns="91440" bIns="45720" rtlCol="0" anchor="ctr">
            <a:normAutofit/>
          </a:bodyPr>
          <a:lstStyle>
            <a:lvl1pPr>
              <a:defRPr/>
            </a:lvl1pPr>
          </a:lstStyle>
          <a:p>
            <a:r>
              <a:rPr lang="en-US" dirty="0"/>
              <a:t>Click to edit Master title style</a:t>
            </a:r>
          </a:p>
        </p:txBody>
      </p:sp>
    </p:spTree>
    <p:extLst>
      <p:ext uri="{BB962C8B-B14F-4D97-AF65-F5344CB8AC3E}">
        <p14:creationId xmlns:p14="http://schemas.microsoft.com/office/powerpoint/2010/main" val="17132963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259DD-9075-5846-9EB7-3AFDC05D41A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E691F98-48B1-794A-A7EA-CA88B801B3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a:extLst>
              <a:ext uri="{FF2B5EF4-FFF2-40B4-BE49-F238E27FC236}">
                <a16:creationId xmlns:a16="http://schemas.microsoft.com/office/drawing/2014/main" id="{6F0D5EF5-B199-6D4C-8261-C823975881D0}"/>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20729300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11E21B2-8635-CA43-BAB9-DF4837AC0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400569C-F89C-C04B-9876-4801E3D862F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a:extLst>
              <a:ext uri="{FF2B5EF4-FFF2-40B4-BE49-F238E27FC236}">
                <a16:creationId xmlns:a16="http://schemas.microsoft.com/office/drawing/2014/main" id="{1672D780-9884-534F-91C3-B02EC1A1C774}"/>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36104072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431BB-3481-1649-A0FF-07138972F737}"/>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A44C31E7-1EC9-4044-9598-6C72C3C7EE3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Slide Number Placeholder 5">
            <a:extLst>
              <a:ext uri="{FF2B5EF4-FFF2-40B4-BE49-F238E27FC236}">
                <a16:creationId xmlns:a16="http://schemas.microsoft.com/office/drawing/2014/main" id="{AB9BE76A-620E-7C4C-9B63-FB5C0116DAED}"/>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2066564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CE46316-676B-5041-BB23-CB491A2C0238}"/>
              </a:ext>
            </a:extLst>
          </p:cNvPr>
          <p:cNvSpPr>
            <a:spLocks noGrp="1"/>
          </p:cNvSpPr>
          <p:nvPr>
            <p:ph type="body" idx="1"/>
          </p:nvPr>
        </p:nvSpPr>
        <p:spPr>
          <a:xfrm>
            <a:off x="1488342" y="1541463"/>
            <a:ext cx="1014095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Slide Number Placeholder 5">
            <a:extLst>
              <a:ext uri="{FF2B5EF4-FFF2-40B4-BE49-F238E27FC236}">
                <a16:creationId xmlns:a16="http://schemas.microsoft.com/office/drawing/2014/main" id="{5A5BE8E9-6D86-7344-8D2F-A8C79DF15063}"/>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
        <p:nvSpPr>
          <p:cNvPr id="5" name="Title Placeholder 1">
            <a:extLst>
              <a:ext uri="{FF2B5EF4-FFF2-40B4-BE49-F238E27FC236}">
                <a16:creationId xmlns:a16="http://schemas.microsoft.com/office/drawing/2014/main" id="{6E846A45-676B-4868-AABC-D527AF23435B}"/>
              </a:ext>
            </a:extLst>
          </p:cNvPr>
          <p:cNvSpPr>
            <a:spLocks noGrp="1"/>
          </p:cNvSpPr>
          <p:nvPr>
            <p:ph type="title"/>
          </p:nvPr>
        </p:nvSpPr>
        <p:spPr>
          <a:xfrm>
            <a:off x="1385046" y="115144"/>
            <a:ext cx="9968753" cy="1325563"/>
          </a:xfrm>
          <a:prstGeom prst="rect">
            <a:avLst/>
          </a:prstGeom>
        </p:spPr>
        <p:txBody>
          <a:bodyPr vert="horz" lIns="91440" tIns="45720" rIns="91440" bIns="45720" rtlCol="0" anchor="ctr">
            <a:normAutofit/>
          </a:bodyPr>
          <a:lstStyle>
            <a:lvl1pPr>
              <a:defRPr/>
            </a:lvl1pPr>
          </a:lstStyle>
          <a:p>
            <a:r>
              <a:rPr lang="en-US" dirty="0"/>
              <a:t>Click to edit Master title style</a:t>
            </a:r>
          </a:p>
        </p:txBody>
      </p:sp>
    </p:spTree>
    <p:extLst>
      <p:ext uri="{BB962C8B-B14F-4D97-AF65-F5344CB8AC3E}">
        <p14:creationId xmlns:p14="http://schemas.microsoft.com/office/powerpoint/2010/main" val="1709782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249F5-DABB-1044-A687-F27B54F87E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28F69C-E6D3-A74A-A414-B82275CB43F8}"/>
              </a:ext>
            </a:extLst>
          </p:cNvPr>
          <p:cNvSpPr>
            <a:spLocks noGrp="1"/>
          </p:cNvSpPr>
          <p:nvPr>
            <p:ph sz="half" idx="1"/>
          </p:nvPr>
        </p:nvSpPr>
        <p:spPr>
          <a:xfrm>
            <a:off x="1385046"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4276086-2A0E-F945-8FA1-676EAE7F64AB}"/>
              </a:ext>
            </a:extLst>
          </p:cNvPr>
          <p:cNvSpPr>
            <a:spLocks noGrp="1"/>
          </p:cNvSpPr>
          <p:nvPr>
            <p:ph sz="half" idx="2"/>
          </p:nvPr>
        </p:nvSpPr>
        <p:spPr>
          <a:xfrm>
            <a:off x="6719046"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5">
            <a:extLst>
              <a:ext uri="{FF2B5EF4-FFF2-40B4-BE49-F238E27FC236}">
                <a16:creationId xmlns:a16="http://schemas.microsoft.com/office/drawing/2014/main" id="{AF2BAF14-A9F0-F341-9B69-80E9FFCB21D3}"/>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445266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5D3F86D-4459-344F-8380-B292D3D6D17C}"/>
              </a:ext>
            </a:extLst>
          </p:cNvPr>
          <p:cNvSpPr>
            <a:spLocks noGrp="1"/>
          </p:cNvSpPr>
          <p:nvPr>
            <p:ph type="body" idx="1"/>
          </p:nvPr>
        </p:nvSpPr>
        <p:spPr>
          <a:xfrm>
            <a:off x="139076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0A11572-D2E0-544B-A395-977C4FC4B172}"/>
              </a:ext>
            </a:extLst>
          </p:cNvPr>
          <p:cNvSpPr>
            <a:spLocks noGrp="1"/>
          </p:cNvSpPr>
          <p:nvPr>
            <p:ph sz="half" idx="2"/>
          </p:nvPr>
        </p:nvSpPr>
        <p:spPr>
          <a:xfrm>
            <a:off x="139076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95F4D8F-440F-DA47-99B5-5FE94245761B}"/>
              </a:ext>
            </a:extLst>
          </p:cNvPr>
          <p:cNvSpPr>
            <a:spLocks noGrp="1"/>
          </p:cNvSpPr>
          <p:nvPr>
            <p:ph type="body" sz="quarter" idx="3"/>
          </p:nvPr>
        </p:nvSpPr>
        <p:spPr>
          <a:xfrm>
            <a:off x="672318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F631358-B953-B243-9BA2-9B8B4FD20828}"/>
              </a:ext>
            </a:extLst>
          </p:cNvPr>
          <p:cNvSpPr>
            <a:spLocks noGrp="1"/>
          </p:cNvSpPr>
          <p:nvPr>
            <p:ph sz="quarter" idx="4"/>
          </p:nvPr>
        </p:nvSpPr>
        <p:spPr>
          <a:xfrm>
            <a:off x="672318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1">
            <a:extLst>
              <a:ext uri="{FF2B5EF4-FFF2-40B4-BE49-F238E27FC236}">
                <a16:creationId xmlns:a16="http://schemas.microsoft.com/office/drawing/2014/main" id="{000D1AA8-D947-2849-937E-ABE40C44E3FB}"/>
              </a:ext>
            </a:extLst>
          </p:cNvPr>
          <p:cNvSpPr>
            <a:spLocks noGrp="1"/>
          </p:cNvSpPr>
          <p:nvPr>
            <p:ph type="title"/>
          </p:nvPr>
        </p:nvSpPr>
        <p:spPr>
          <a:xfrm>
            <a:off x="1385046" y="115144"/>
            <a:ext cx="9968753" cy="1325563"/>
          </a:xfrm>
        </p:spPr>
        <p:txBody>
          <a:bodyPr/>
          <a:lstStyle/>
          <a:p>
            <a:r>
              <a:rPr lang="en-US"/>
              <a:t>Click to edit Master title style</a:t>
            </a:r>
          </a:p>
        </p:txBody>
      </p:sp>
      <p:sp>
        <p:nvSpPr>
          <p:cNvPr id="11" name="Slide Number Placeholder 5">
            <a:extLst>
              <a:ext uri="{FF2B5EF4-FFF2-40B4-BE49-F238E27FC236}">
                <a16:creationId xmlns:a16="http://schemas.microsoft.com/office/drawing/2014/main" id="{4673F315-CC44-F642-8207-0F39E1CAEE46}"/>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1777365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8106A-AC2A-164E-B270-54059996AACE}"/>
              </a:ext>
            </a:extLst>
          </p:cNvPr>
          <p:cNvSpPr>
            <a:spLocks noGrp="1"/>
          </p:cNvSpPr>
          <p:nvPr>
            <p:ph type="title"/>
          </p:nvPr>
        </p:nvSpPr>
        <p:spPr/>
        <p:txBody>
          <a:bodyPr/>
          <a:lstStyle/>
          <a:p>
            <a:r>
              <a:rPr lang="en-US"/>
              <a:t>Click to edit Master title style</a:t>
            </a:r>
          </a:p>
        </p:txBody>
      </p:sp>
      <p:sp>
        <p:nvSpPr>
          <p:cNvPr id="6" name="Slide Number Placeholder 5">
            <a:extLst>
              <a:ext uri="{FF2B5EF4-FFF2-40B4-BE49-F238E27FC236}">
                <a16:creationId xmlns:a16="http://schemas.microsoft.com/office/drawing/2014/main" id="{001348FE-8940-E946-9952-63EFF58DF54B}"/>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3694696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E126B550-65D0-C743-A416-CF4C370361B6}"/>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19681507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4F950-F677-B248-B555-257C0D51B254}"/>
              </a:ext>
            </a:extLst>
          </p:cNvPr>
          <p:cNvSpPr>
            <a:spLocks noGrp="1"/>
          </p:cNvSpPr>
          <p:nvPr>
            <p:ph type="title"/>
          </p:nvPr>
        </p:nvSpPr>
        <p:spPr>
          <a:xfrm>
            <a:off x="1425942" y="111368"/>
            <a:ext cx="3932237" cy="1395047"/>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9FD761D5-F505-8341-A05D-9AAA7B588FFA}"/>
              </a:ext>
            </a:extLst>
          </p:cNvPr>
          <p:cNvSpPr>
            <a:spLocks noGrp="1"/>
          </p:cNvSpPr>
          <p:nvPr>
            <p:ph idx="1"/>
          </p:nvPr>
        </p:nvSpPr>
        <p:spPr>
          <a:xfrm>
            <a:off x="5769342" y="436440"/>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3B8C3CC-1E3F-624F-9F03-FE1183B74E57}"/>
              </a:ext>
            </a:extLst>
          </p:cNvPr>
          <p:cNvSpPr>
            <a:spLocks noGrp="1"/>
          </p:cNvSpPr>
          <p:nvPr>
            <p:ph type="body" sz="half" idx="2"/>
          </p:nvPr>
        </p:nvSpPr>
        <p:spPr>
          <a:xfrm>
            <a:off x="1425942" y="1523206"/>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Slide Number Placeholder 5">
            <a:extLst>
              <a:ext uri="{FF2B5EF4-FFF2-40B4-BE49-F238E27FC236}">
                <a16:creationId xmlns:a16="http://schemas.microsoft.com/office/drawing/2014/main" id="{F5FC9658-EFB7-574D-9730-742ED06D29D3}"/>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14672311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9CAA1F9-19DA-6D4E-85F0-C96EE6AFEA97}"/>
              </a:ext>
            </a:extLst>
          </p:cNvPr>
          <p:cNvSpPr>
            <a:spLocks noGrp="1"/>
          </p:cNvSpPr>
          <p:nvPr>
            <p:ph type="pic" idx="1"/>
          </p:nvPr>
        </p:nvSpPr>
        <p:spPr>
          <a:xfrm>
            <a:off x="5524500" y="461169"/>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8" name="Title 1">
            <a:extLst>
              <a:ext uri="{FF2B5EF4-FFF2-40B4-BE49-F238E27FC236}">
                <a16:creationId xmlns:a16="http://schemas.microsoft.com/office/drawing/2014/main" id="{AC4590AA-39D8-9349-93AF-6E133C4CDCEA}"/>
              </a:ext>
            </a:extLst>
          </p:cNvPr>
          <p:cNvSpPr>
            <a:spLocks noGrp="1"/>
          </p:cNvSpPr>
          <p:nvPr>
            <p:ph type="title"/>
          </p:nvPr>
        </p:nvSpPr>
        <p:spPr>
          <a:xfrm>
            <a:off x="1425942" y="111368"/>
            <a:ext cx="3932237" cy="1395047"/>
          </a:xfrm>
        </p:spPr>
        <p:txBody>
          <a:bodyPr anchor="b"/>
          <a:lstStyle>
            <a:lvl1pPr>
              <a:defRPr sz="3200"/>
            </a:lvl1pPr>
          </a:lstStyle>
          <a:p>
            <a:r>
              <a:rPr lang="en-US" dirty="0"/>
              <a:t>Click to edit Master title style</a:t>
            </a:r>
          </a:p>
        </p:txBody>
      </p:sp>
      <p:sp>
        <p:nvSpPr>
          <p:cNvPr id="9" name="Text Placeholder 3">
            <a:extLst>
              <a:ext uri="{FF2B5EF4-FFF2-40B4-BE49-F238E27FC236}">
                <a16:creationId xmlns:a16="http://schemas.microsoft.com/office/drawing/2014/main" id="{EDBD91A1-FCEB-DF4E-B948-F5838EFF0F21}"/>
              </a:ext>
            </a:extLst>
          </p:cNvPr>
          <p:cNvSpPr>
            <a:spLocks noGrp="1"/>
          </p:cNvSpPr>
          <p:nvPr>
            <p:ph type="body" sz="half" idx="2"/>
          </p:nvPr>
        </p:nvSpPr>
        <p:spPr>
          <a:xfrm>
            <a:off x="1425942" y="1523206"/>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Slide Number Placeholder 5">
            <a:extLst>
              <a:ext uri="{FF2B5EF4-FFF2-40B4-BE49-F238E27FC236}">
                <a16:creationId xmlns:a16="http://schemas.microsoft.com/office/drawing/2014/main" id="{D3AAF670-9460-B74B-AF2A-2B0CB6322EAD}"/>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41239953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ECD469FD-8E10-BF46-80AD-5189A1223B42}"/>
              </a:ext>
            </a:extLst>
          </p:cNvPr>
          <p:cNvPicPr>
            <a:picLocks noChangeAspect="1"/>
          </p:cNvPicPr>
          <p:nvPr userDrawn="1"/>
        </p:nvPicPr>
        <p:blipFill>
          <a:blip r:embed="rId13"/>
          <a:srcRect/>
          <a:stretch/>
        </p:blipFill>
        <p:spPr>
          <a:xfrm>
            <a:off x="8740049" y="-36806"/>
            <a:ext cx="3451951" cy="6392502"/>
          </a:xfrm>
          <a:prstGeom prst="rect">
            <a:avLst/>
          </a:prstGeom>
        </p:spPr>
      </p:pic>
      <p:pic>
        <p:nvPicPr>
          <p:cNvPr id="10" name="Picture 9">
            <a:extLst>
              <a:ext uri="{FF2B5EF4-FFF2-40B4-BE49-F238E27FC236}">
                <a16:creationId xmlns:a16="http://schemas.microsoft.com/office/drawing/2014/main" id="{4B3BC850-F673-564A-BDDB-F1FB2F58F794}"/>
              </a:ext>
            </a:extLst>
          </p:cNvPr>
          <p:cNvPicPr>
            <a:picLocks noChangeAspect="1"/>
          </p:cNvPicPr>
          <p:nvPr userDrawn="1"/>
        </p:nvPicPr>
        <p:blipFill>
          <a:blip r:embed="rId14"/>
          <a:srcRect/>
          <a:stretch/>
        </p:blipFill>
        <p:spPr>
          <a:xfrm>
            <a:off x="-3512" y="1"/>
            <a:ext cx="1351638" cy="6853376"/>
          </a:xfrm>
          <a:prstGeom prst="rect">
            <a:avLst/>
          </a:prstGeom>
        </p:spPr>
      </p:pic>
      <p:sp>
        <p:nvSpPr>
          <p:cNvPr id="2" name="Title Placeholder 1">
            <a:extLst>
              <a:ext uri="{FF2B5EF4-FFF2-40B4-BE49-F238E27FC236}">
                <a16:creationId xmlns:a16="http://schemas.microsoft.com/office/drawing/2014/main" id="{2020D99B-58DF-D244-AD5C-177312E751E4}"/>
              </a:ext>
            </a:extLst>
          </p:cNvPr>
          <p:cNvSpPr>
            <a:spLocks noGrp="1"/>
          </p:cNvSpPr>
          <p:nvPr>
            <p:ph type="title"/>
          </p:nvPr>
        </p:nvSpPr>
        <p:spPr>
          <a:xfrm>
            <a:off x="1385046" y="115144"/>
            <a:ext cx="9968753" cy="1325563"/>
          </a:xfrm>
          <a:prstGeom prst="rect">
            <a:avLst/>
          </a:prstGeom>
        </p:spPr>
        <p:txBody>
          <a:bodyPr vert="horz" lIns="91440" tIns="45720" rIns="91440" bIns="45720" rtlCol="0" anchor="ctr">
            <a:normAutofit/>
          </a:bodyPr>
          <a:lstStyle/>
          <a:p>
            <a:r>
              <a:rPr lang="en-US" dirty="0"/>
              <a:t>Title Here</a:t>
            </a:r>
          </a:p>
        </p:txBody>
      </p:sp>
      <p:sp>
        <p:nvSpPr>
          <p:cNvPr id="3" name="Text Placeholder 2">
            <a:extLst>
              <a:ext uri="{FF2B5EF4-FFF2-40B4-BE49-F238E27FC236}">
                <a16:creationId xmlns:a16="http://schemas.microsoft.com/office/drawing/2014/main" id="{FB168842-5252-5E4D-AD37-90EC12637506}"/>
              </a:ext>
            </a:extLst>
          </p:cNvPr>
          <p:cNvSpPr>
            <a:spLocks noGrp="1"/>
          </p:cNvSpPr>
          <p:nvPr>
            <p:ph type="body" idx="1"/>
          </p:nvPr>
        </p:nvSpPr>
        <p:spPr>
          <a:xfrm>
            <a:off x="1385046" y="1711187"/>
            <a:ext cx="9968754" cy="311571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E8595A-C5B5-D949-864C-F48D825A90E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B1B926-3150-47C2-BE19-F0700F5ABAB7}" type="datetime1">
              <a:rPr lang="en-US" smtClean="0"/>
              <a:t>8/17/2023</a:t>
            </a:fld>
            <a:endParaRPr lang="en-US"/>
          </a:p>
        </p:txBody>
      </p:sp>
      <p:sp>
        <p:nvSpPr>
          <p:cNvPr id="5" name="Footer Placeholder 4">
            <a:extLst>
              <a:ext uri="{FF2B5EF4-FFF2-40B4-BE49-F238E27FC236}">
                <a16:creationId xmlns:a16="http://schemas.microsoft.com/office/drawing/2014/main" id="{6812CF0F-BA50-4144-9697-6138E1DBC22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9160625-18F3-984D-B40A-767299F130A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D2CDEF-EBF7-A24C-97CC-57BDAB189928}" type="slidenum">
              <a:rPr lang="en-US" smtClean="0"/>
              <a:t>‹#›</a:t>
            </a:fld>
            <a:endParaRPr lang="en-US"/>
          </a:p>
        </p:txBody>
      </p:sp>
      <p:sp>
        <p:nvSpPr>
          <p:cNvPr id="7" name="Rectangle 6">
            <a:extLst>
              <a:ext uri="{FF2B5EF4-FFF2-40B4-BE49-F238E27FC236}">
                <a16:creationId xmlns:a16="http://schemas.microsoft.com/office/drawing/2014/main" id="{B04F89F2-DD65-5045-B32A-6E52BFF73D9D}"/>
              </a:ext>
            </a:extLst>
          </p:cNvPr>
          <p:cNvSpPr/>
          <p:nvPr userDrawn="1"/>
        </p:nvSpPr>
        <p:spPr>
          <a:xfrm>
            <a:off x="0" y="6356350"/>
            <a:ext cx="12192000" cy="501650"/>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AC738E90-9D19-504E-AB55-DAC42E6BC0DC}"/>
              </a:ext>
            </a:extLst>
          </p:cNvPr>
          <p:cNvPicPr>
            <a:picLocks noChangeAspect="1"/>
          </p:cNvPicPr>
          <p:nvPr userDrawn="1"/>
        </p:nvPicPr>
        <p:blipFill>
          <a:blip r:embed="rId15"/>
          <a:srcRect/>
          <a:stretch/>
        </p:blipFill>
        <p:spPr>
          <a:xfrm>
            <a:off x="303646" y="6418884"/>
            <a:ext cx="624006" cy="370854"/>
          </a:xfrm>
          <a:prstGeom prst="rect">
            <a:avLst/>
          </a:prstGeom>
        </p:spPr>
      </p:pic>
      <p:pic>
        <p:nvPicPr>
          <p:cNvPr id="18" name="Picture 17">
            <a:extLst>
              <a:ext uri="{FF2B5EF4-FFF2-40B4-BE49-F238E27FC236}">
                <a16:creationId xmlns:a16="http://schemas.microsoft.com/office/drawing/2014/main" id="{46FFDE47-9BF6-8B40-AC3C-67887A9BCAEE}"/>
              </a:ext>
            </a:extLst>
          </p:cNvPr>
          <p:cNvPicPr>
            <a:picLocks noChangeAspect="1"/>
          </p:cNvPicPr>
          <p:nvPr userDrawn="1"/>
        </p:nvPicPr>
        <p:blipFill>
          <a:blip r:embed="rId16"/>
          <a:stretch>
            <a:fillRect/>
          </a:stretch>
        </p:blipFill>
        <p:spPr>
          <a:xfrm>
            <a:off x="8849565" y="6463058"/>
            <a:ext cx="2961435" cy="295275"/>
          </a:xfrm>
          <a:prstGeom prst="rect">
            <a:avLst/>
          </a:prstGeom>
        </p:spPr>
      </p:pic>
      <p:sp>
        <p:nvSpPr>
          <p:cNvPr id="32" name="TextBox 31">
            <a:extLst>
              <a:ext uri="{FF2B5EF4-FFF2-40B4-BE49-F238E27FC236}">
                <a16:creationId xmlns:a16="http://schemas.microsoft.com/office/drawing/2014/main" id="{6CB2BC18-05EF-9B40-A8D3-BAD5C826760F}"/>
              </a:ext>
            </a:extLst>
          </p:cNvPr>
          <p:cNvSpPr txBox="1"/>
          <p:nvPr userDrawn="1"/>
        </p:nvSpPr>
        <p:spPr>
          <a:xfrm>
            <a:off x="2309446" y="-369332"/>
            <a:ext cx="184731" cy="369332"/>
          </a:xfrm>
          <a:prstGeom prst="rect">
            <a:avLst/>
          </a:prstGeom>
          <a:noFill/>
        </p:spPr>
        <p:txBody>
          <a:bodyPr wrap="none" rtlCol="0">
            <a:spAutoFit/>
          </a:bodyPr>
          <a:lstStyle/>
          <a:p>
            <a:endParaRPr lang="en-US" dirty="0"/>
          </a:p>
        </p:txBody>
      </p:sp>
      <p:sp>
        <p:nvSpPr>
          <p:cNvPr id="33" name="TextBox 32">
            <a:extLst>
              <a:ext uri="{FF2B5EF4-FFF2-40B4-BE49-F238E27FC236}">
                <a16:creationId xmlns:a16="http://schemas.microsoft.com/office/drawing/2014/main" id="{7A12BFC1-1047-994A-99C8-AE0A77DB6797}"/>
              </a:ext>
            </a:extLst>
          </p:cNvPr>
          <p:cNvSpPr txBox="1"/>
          <p:nvPr userDrawn="1"/>
        </p:nvSpPr>
        <p:spPr>
          <a:xfrm>
            <a:off x="3364523" y="-398585"/>
            <a:ext cx="184731" cy="369332"/>
          </a:xfrm>
          <a:prstGeom prst="rect">
            <a:avLst/>
          </a:prstGeom>
          <a:noFill/>
        </p:spPr>
        <p:txBody>
          <a:bodyPr wrap="none" rtlCol="0">
            <a:spAutoFit/>
          </a:bodyPr>
          <a:lstStyle/>
          <a:p>
            <a:endParaRPr lang="en-US"/>
          </a:p>
        </p:txBody>
      </p:sp>
      <p:pic>
        <p:nvPicPr>
          <p:cNvPr id="15" name="Picture 14" descr="A black and white image of a person's face&#10;&#10;Description automatically generated with low confidence">
            <a:extLst>
              <a:ext uri="{FF2B5EF4-FFF2-40B4-BE49-F238E27FC236}">
                <a16:creationId xmlns:a16="http://schemas.microsoft.com/office/drawing/2014/main" id="{8EA937D6-6452-5C41-AC2B-15A81749185F}"/>
              </a:ext>
            </a:extLst>
          </p:cNvPr>
          <p:cNvPicPr>
            <a:picLocks noChangeAspect="1"/>
          </p:cNvPicPr>
          <p:nvPr userDrawn="1"/>
        </p:nvPicPr>
        <p:blipFill>
          <a:blip r:embed="rId17"/>
          <a:stretch>
            <a:fillRect/>
          </a:stretch>
        </p:blipFill>
        <p:spPr>
          <a:xfrm>
            <a:off x="8501882" y="6453254"/>
            <a:ext cx="238167" cy="340512"/>
          </a:xfrm>
          <a:prstGeom prst="rect">
            <a:avLst/>
          </a:prstGeom>
        </p:spPr>
      </p:pic>
    </p:spTree>
    <p:extLst>
      <p:ext uri="{BB962C8B-B14F-4D97-AF65-F5344CB8AC3E}">
        <p14:creationId xmlns:p14="http://schemas.microsoft.com/office/powerpoint/2010/main" val="1708710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mailto:chen1470@e.ntu.edu.sg"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2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3" Type="http://schemas.openxmlformats.org/officeDocument/2006/relationships/tags" Target="../tags/tag13.xml"/><Relationship Id="rId18" Type="http://schemas.openxmlformats.org/officeDocument/2006/relationships/tags" Target="../tags/tag18.xml"/><Relationship Id="rId26" Type="http://schemas.openxmlformats.org/officeDocument/2006/relationships/tags" Target="../tags/tag26.xml"/><Relationship Id="rId39" Type="http://schemas.openxmlformats.org/officeDocument/2006/relationships/tags" Target="../tags/tag39.xml"/><Relationship Id="rId21" Type="http://schemas.openxmlformats.org/officeDocument/2006/relationships/tags" Target="../tags/tag21.xml"/><Relationship Id="rId34" Type="http://schemas.openxmlformats.org/officeDocument/2006/relationships/tags" Target="../tags/tag34.xml"/><Relationship Id="rId42" Type="http://schemas.openxmlformats.org/officeDocument/2006/relationships/tags" Target="../tags/tag42.xml"/><Relationship Id="rId47" Type="http://schemas.openxmlformats.org/officeDocument/2006/relationships/tags" Target="../tags/tag47.xml"/><Relationship Id="rId50" Type="http://schemas.openxmlformats.org/officeDocument/2006/relationships/tags" Target="../tags/tag50.xml"/><Relationship Id="rId55" Type="http://schemas.openxmlformats.org/officeDocument/2006/relationships/tags" Target="../tags/tag55.xml"/><Relationship Id="rId63" Type="http://schemas.openxmlformats.org/officeDocument/2006/relationships/notesSlide" Target="../notesSlides/notesSlide3.xml"/><Relationship Id="rId7" Type="http://schemas.openxmlformats.org/officeDocument/2006/relationships/tags" Target="../tags/tag7.xml"/><Relationship Id="rId2" Type="http://schemas.openxmlformats.org/officeDocument/2006/relationships/tags" Target="../tags/tag2.xml"/><Relationship Id="rId16" Type="http://schemas.openxmlformats.org/officeDocument/2006/relationships/tags" Target="../tags/tag16.xml"/><Relationship Id="rId29" Type="http://schemas.openxmlformats.org/officeDocument/2006/relationships/tags" Target="../tags/tag29.xml"/><Relationship Id="rId11" Type="http://schemas.openxmlformats.org/officeDocument/2006/relationships/tags" Target="../tags/tag11.xml"/><Relationship Id="rId24" Type="http://schemas.openxmlformats.org/officeDocument/2006/relationships/tags" Target="../tags/tag24.xml"/><Relationship Id="rId32" Type="http://schemas.openxmlformats.org/officeDocument/2006/relationships/tags" Target="../tags/tag32.xml"/><Relationship Id="rId37" Type="http://schemas.openxmlformats.org/officeDocument/2006/relationships/tags" Target="../tags/tag37.xml"/><Relationship Id="rId40" Type="http://schemas.openxmlformats.org/officeDocument/2006/relationships/tags" Target="../tags/tag40.xml"/><Relationship Id="rId45" Type="http://schemas.openxmlformats.org/officeDocument/2006/relationships/tags" Target="../tags/tag45.xml"/><Relationship Id="rId53" Type="http://schemas.openxmlformats.org/officeDocument/2006/relationships/tags" Target="../tags/tag53.xml"/><Relationship Id="rId58" Type="http://schemas.openxmlformats.org/officeDocument/2006/relationships/tags" Target="../tags/tag58.xml"/><Relationship Id="rId5" Type="http://schemas.openxmlformats.org/officeDocument/2006/relationships/tags" Target="../tags/tag5.xml"/><Relationship Id="rId61" Type="http://schemas.openxmlformats.org/officeDocument/2006/relationships/tags" Target="../tags/tag61.xml"/><Relationship Id="rId19" Type="http://schemas.openxmlformats.org/officeDocument/2006/relationships/tags" Target="../tags/tag19.xml"/><Relationship Id="rId14" Type="http://schemas.openxmlformats.org/officeDocument/2006/relationships/tags" Target="../tags/tag14.xml"/><Relationship Id="rId22" Type="http://schemas.openxmlformats.org/officeDocument/2006/relationships/tags" Target="../tags/tag22.xml"/><Relationship Id="rId27" Type="http://schemas.openxmlformats.org/officeDocument/2006/relationships/tags" Target="../tags/tag27.xml"/><Relationship Id="rId30" Type="http://schemas.openxmlformats.org/officeDocument/2006/relationships/tags" Target="../tags/tag30.xml"/><Relationship Id="rId35" Type="http://schemas.openxmlformats.org/officeDocument/2006/relationships/tags" Target="../tags/tag35.xml"/><Relationship Id="rId43" Type="http://schemas.openxmlformats.org/officeDocument/2006/relationships/tags" Target="../tags/tag43.xml"/><Relationship Id="rId48" Type="http://schemas.openxmlformats.org/officeDocument/2006/relationships/tags" Target="../tags/tag48.xml"/><Relationship Id="rId56" Type="http://schemas.openxmlformats.org/officeDocument/2006/relationships/tags" Target="../tags/tag56.xml"/><Relationship Id="rId8" Type="http://schemas.openxmlformats.org/officeDocument/2006/relationships/tags" Target="../tags/tag8.xml"/><Relationship Id="rId51" Type="http://schemas.openxmlformats.org/officeDocument/2006/relationships/tags" Target="../tags/tag51.xml"/><Relationship Id="rId3" Type="http://schemas.openxmlformats.org/officeDocument/2006/relationships/tags" Target="../tags/tag3.xml"/><Relationship Id="rId12" Type="http://schemas.openxmlformats.org/officeDocument/2006/relationships/tags" Target="../tags/tag12.xml"/><Relationship Id="rId17" Type="http://schemas.openxmlformats.org/officeDocument/2006/relationships/tags" Target="../tags/tag17.xml"/><Relationship Id="rId25" Type="http://schemas.openxmlformats.org/officeDocument/2006/relationships/tags" Target="../tags/tag25.xml"/><Relationship Id="rId33" Type="http://schemas.openxmlformats.org/officeDocument/2006/relationships/tags" Target="../tags/tag33.xml"/><Relationship Id="rId38" Type="http://schemas.openxmlformats.org/officeDocument/2006/relationships/tags" Target="../tags/tag38.xml"/><Relationship Id="rId46" Type="http://schemas.openxmlformats.org/officeDocument/2006/relationships/tags" Target="../tags/tag46.xml"/><Relationship Id="rId59" Type="http://schemas.openxmlformats.org/officeDocument/2006/relationships/tags" Target="../tags/tag59.xml"/><Relationship Id="rId20" Type="http://schemas.openxmlformats.org/officeDocument/2006/relationships/tags" Target="../tags/tag20.xml"/><Relationship Id="rId41" Type="http://schemas.openxmlformats.org/officeDocument/2006/relationships/tags" Target="../tags/tag41.xml"/><Relationship Id="rId54" Type="http://schemas.openxmlformats.org/officeDocument/2006/relationships/tags" Target="../tags/tag54.xml"/><Relationship Id="rId62" Type="http://schemas.openxmlformats.org/officeDocument/2006/relationships/slideLayout" Target="../slideLayouts/slideLayout7.xml"/><Relationship Id="rId1" Type="http://schemas.openxmlformats.org/officeDocument/2006/relationships/tags" Target="../tags/tag1.xml"/><Relationship Id="rId6" Type="http://schemas.openxmlformats.org/officeDocument/2006/relationships/tags" Target="../tags/tag6.xml"/><Relationship Id="rId15" Type="http://schemas.openxmlformats.org/officeDocument/2006/relationships/tags" Target="../tags/tag15.xml"/><Relationship Id="rId23" Type="http://schemas.openxmlformats.org/officeDocument/2006/relationships/tags" Target="../tags/tag23.xml"/><Relationship Id="rId28" Type="http://schemas.openxmlformats.org/officeDocument/2006/relationships/tags" Target="../tags/tag28.xml"/><Relationship Id="rId36" Type="http://schemas.openxmlformats.org/officeDocument/2006/relationships/tags" Target="../tags/tag36.xml"/><Relationship Id="rId49" Type="http://schemas.openxmlformats.org/officeDocument/2006/relationships/tags" Target="../tags/tag49.xml"/><Relationship Id="rId57" Type="http://schemas.openxmlformats.org/officeDocument/2006/relationships/tags" Target="../tags/tag57.xml"/><Relationship Id="rId10" Type="http://schemas.openxmlformats.org/officeDocument/2006/relationships/tags" Target="../tags/tag10.xml"/><Relationship Id="rId31" Type="http://schemas.openxmlformats.org/officeDocument/2006/relationships/tags" Target="../tags/tag31.xml"/><Relationship Id="rId44" Type="http://schemas.openxmlformats.org/officeDocument/2006/relationships/tags" Target="../tags/tag44.xml"/><Relationship Id="rId52" Type="http://schemas.openxmlformats.org/officeDocument/2006/relationships/tags" Target="../tags/tag52.xml"/><Relationship Id="rId60" Type="http://schemas.openxmlformats.org/officeDocument/2006/relationships/tags" Target="../tags/tag60.xml"/><Relationship Id="rId4" Type="http://schemas.openxmlformats.org/officeDocument/2006/relationships/tags" Target="../tags/tag4.xml"/><Relationship Id="rId9" Type="http://schemas.openxmlformats.org/officeDocument/2006/relationships/tags" Target="../tags/tag9.xml"/></Relationships>
</file>

<file path=ppt/slides/_rels/slide3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7.xml"/><Relationship Id="rId4" Type="http://schemas.openxmlformats.org/officeDocument/2006/relationships/image" Target="../media/image37.png"/></Relationships>
</file>

<file path=ppt/slides/_rels/slide3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7.xml"/><Relationship Id="rId4" Type="http://schemas.openxmlformats.org/officeDocument/2006/relationships/image" Target="../media/image42.png"/></Relationships>
</file>

<file path=ppt/slides/_rels/slide33.xml.rels><?xml version="1.0" encoding="UTF-8" standalone="yes"?>
<Relationships xmlns="http://schemas.openxmlformats.org/package/2006/relationships"><Relationship Id="rId2" Type="http://schemas.openxmlformats.org/officeDocument/2006/relationships/hyperlink" Target="https://arxiv.org/abs/1705.1096" TargetMode="Externa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hyperlink" Target="mailto:chen1470@e.ntu.edu.sg" TargetMode="External"/><Relationship Id="rId7" Type="http://schemas.openxmlformats.org/officeDocument/2006/relationships/image" Target="../media/image47.png"/><Relationship Id="rId2" Type="http://schemas.openxmlformats.org/officeDocument/2006/relationships/image" Target="../media/image43.jpeg"/><Relationship Id="rId1" Type="http://schemas.openxmlformats.org/officeDocument/2006/relationships/slideLayout" Target="../slideLayouts/slideLayout7.xml"/><Relationship Id="rId6" Type="http://schemas.openxmlformats.org/officeDocument/2006/relationships/image" Target="../media/image46.png"/><Relationship Id="rId5" Type="http://schemas.openxmlformats.org/officeDocument/2006/relationships/image" Target="../media/image45.svg"/><Relationship Id="rId10" Type="http://schemas.openxmlformats.org/officeDocument/2006/relationships/image" Target="../media/image50.png"/><Relationship Id="rId4" Type="http://schemas.openxmlformats.org/officeDocument/2006/relationships/image" Target="../media/image44.png"/><Relationship Id="rId9" Type="http://schemas.openxmlformats.org/officeDocument/2006/relationships/image" Target="../media/image4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6410B85-E079-9842-B202-BDEB5217460F}"/>
              </a:ext>
            </a:extLst>
          </p:cNvPr>
          <p:cNvPicPr>
            <a:picLocks noChangeAspect="1"/>
          </p:cNvPicPr>
          <p:nvPr/>
        </p:nvPicPr>
        <p:blipFill>
          <a:blip r:embed="rId3"/>
          <a:srcRect/>
          <a:stretch/>
        </p:blipFill>
        <p:spPr>
          <a:xfrm>
            <a:off x="2469" y="1391"/>
            <a:ext cx="12187056" cy="6855219"/>
          </a:xfrm>
          <a:prstGeom prst="rect">
            <a:avLst/>
          </a:prstGeom>
        </p:spPr>
      </p:pic>
      <p:pic>
        <p:nvPicPr>
          <p:cNvPr id="2" name="Picture 1">
            <a:extLst>
              <a:ext uri="{FF2B5EF4-FFF2-40B4-BE49-F238E27FC236}">
                <a16:creationId xmlns:a16="http://schemas.microsoft.com/office/drawing/2014/main" id="{B76B18CD-758A-86E0-99B9-7E0C5C34AE20}"/>
              </a:ext>
            </a:extLst>
          </p:cNvPr>
          <p:cNvPicPr>
            <a:picLocks noChangeAspect="1"/>
          </p:cNvPicPr>
          <p:nvPr/>
        </p:nvPicPr>
        <p:blipFill>
          <a:blip r:embed="rId4"/>
          <a:srcRect/>
          <a:stretch/>
        </p:blipFill>
        <p:spPr>
          <a:xfrm>
            <a:off x="2472" y="2781"/>
            <a:ext cx="12187056" cy="6855219"/>
          </a:xfrm>
          <a:prstGeom prst="rect">
            <a:avLst/>
          </a:prstGeom>
        </p:spPr>
      </p:pic>
      <p:pic>
        <p:nvPicPr>
          <p:cNvPr id="3" name="Picture 2">
            <a:extLst>
              <a:ext uri="{FF2B5EF4-FFF2-40B4-BE49-F238E27FC236}">
                <a16:creationId xmlns:a16="http://schemas.microsoft.com/office/drawing/2014/main" id="{9BA633ED-B352-D128-9253-37CD584C6645}"/>
              </a:ext>
            </a:extLst>
          </p:cNvPr>
          <p:cNvPicPr>
            <a:picLocks noChangeAspect="1"/>
          </p:cNvPicPr>
          <p:nvPr/>
        </p:nvPicPr>
        <p:blipFill>
          <a:blip r:embed="rId5"/>
          <a:srcRect/>
          <a:stretch/>
        </p:blipFill>
        <p:spPr>
          <a:xfrm>
            <a:off x="0" y="2781"/>
            <a:ext cx="12187056" cy="6855219"/>
          </a:xfrm>
          <a:prstGeom prst="rect">
            <a:avLst/>
          </a:prstGeom>
        </p:spPr>
      </p:pic>
      <p:sp>
        <p:nvSpPr>
          <p:cNvPr id="5" name="Slide Number Placeholder 4">
            <a:extLst>
              <a:ext uri="{FF2B5EF4-FFF2-40B4-BE49-F238E27FC236}">
                <a16:creationId xmlns:a16="http://schemas.microsoft.com/office/drawing/2014/main" id="{BD0919C2-47FB-9981-FAA0-0921CFFA8AB9}"/>
              </a:ext>
            </a:extLst>
          </p:cNvPr>
          <p:cNvSpPr>
            <a:spLocks noGrp="1"/>
          </p:cNvSpPr>
          <p:nvPr>
            <p:ph type="sldNum" sz="quarter" idx="12"/>
          </p:nvPr>
        </p:nvSpPr>
        <p:spPr/>
        <p:txBody>
          <a:bodyPr/>
          <a:lstStyle/>
          <a:p>
            <a:fld id="{BFD2CDEF-EBF7-A24C-97CC-57BDAB189928}" type="slidenum">
              <a:rPr lang="en-US" smtClean="0"/>
              <a:pPr/>
              <a:t>1</a:t>
            </a:fld>
            <a:endParaRPr lang="en-US" dirty="0"/>
          </a:p>
        </p:txBody>
      </p:sp>
    </p:spTree>
    <p:extLst>
      <p:ext uri="{BB962C8B-B14F-4D97-AF65-F5344CB8AC3E}">
        <p14:creationId xmlns:p14="http://schemas.microsoft.com/office/powerpoint/2010/main" val="25017337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10</a:t>
            </a:fld>
            <a:endParaRPr lang="en-US" dirty="0"/>
          </a:p>
        </p:txBody>
      </p:sp>
      <p:sp>
        <p:nvSpPr>
          <p:cNvPr id="9" name="文本框 20">
            <a:extLst>
              <a:ext uri="{FF2B5EF4-FFF2-40B4-BE49-F238E27FC236}">
                <a16:creationId xmlns:a16="http://schemas.microsoft.com/office/drawing/2014/main" id="{83864E47-C4BF-FA48-2360-025AA820A4EF}"/>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1. Dataset Analysis (Test set)</a:t>
            </a:r>
            <a:endParaRPr lang="en-US" altLang="zh-CN" sz="2400" dirty="0">
              <a:ea typeface="宋体" panose="02010600030101010101" pitchFamily="2" charset="-122"/>
              <a:cs typeface="Arial" panose="020B0604020202020204" pitchFamily="34" charset="0"/>
            </a:endParaRPr>
          </a:p>
        </p:txBody>
      </p:sp>
      <p:pic>
        <p:nvPicPr>
          <p:cNvPr id="4" name="Picture 3" descr="A graph of datas with different colored bars&#10;&#10;Description automatically generated with medium confidence">
            <a:extLst>
              <a:ext uri="{FF2B5EF4-FFF2-40B4-BE49-F238E27FC236}">
                <a16:creationId xmlns:a16="http://schemas.microsoft.com/office/drawing/2014/main" id="{82C26535-0C37-4801-1D9A-DBEDFA51E03E}"/>
              </a:ext>
            </a:extLst>
          </p:cNvPr>
          <p:cNvPicPr>
            <a:picLocks noChangeAspect="1"/>
          </p:cNvPicPr>
          <p:nvPr/>
        </p:nvPicPr>
        <p:blipFill>
          <a:blip r:embed="rId2"/>
          <a:stretch>
            <a:fillRect/>
          </a:stretch>
        </p:blipFill>
        <p:spPr>
          <a:xfrm>
            <a:off x="1423094" y="1008668"/>
            <a:ext cx="4946328" cy="4239710"/>
          </a:xfrm>
          <a:prstGeom prst="rect">
            <a:avLst/>
          </a:prstGeom>
        </p:spPr>
      </p:pic>
      <p:pic>
        <p:nvPicPr>
          <p:cNvPr id="6" name="Picture 5" descr="A diagram of a company's distribution&#10;&#10;Description automatically generated">
            <a:extLst>
              <a:ext uri="{FF2B5EF4-FFF2-40B4-BE49-F238E27FC236}">
                <a16:creationId xmlns:a16="http://schemas.microsoft.com/office/drawing/2014/main" id="{C6A08F55-2888-A0DE-5C3B-49740D14A5B6}"/>
              </a:ext>
            </a:extLst>
          </p:cNvPr>
          <p:cNvPicPr>
            <a:picLocks noChangeAspect="1"/>
          </p:cNvPicPr>
          <p:nvPr/>
        </p:nvPicPr>
        <p:blipFill>
          <a:blip r:embed="rId3"/>
          <a:stretch>
            <a:fillRect/>
          </a:stretch>
        </p:blipFill>
        <p:spPr>
          <a:xfrm>
            <a:off x="7305773" y="136525"/>
            <a:ext cx="3925043" cy="3364322"/>
          </a:xfrm>
          <a:prstGeom prst="rect">
            <a:avLst/>
          </a:prstGeom>
        </p:spPr>
      </p:pic>
      <p:pic>
        <p:nvPicPr>
          <p:cNvPr id="10" name="Picture 9" descr="A graph of different colored squares&#10;&#10;Description automatically generated with medium confidence">
            <a:extLst>
              <a:ext uri="{FF2B5EF4-FFF2-40B4-BE49-F238E27FC236}">
                <a16:creationId xmlns:a16="http://schemas.microsoft.com/office/drawing/2014/main" id="{EA2B8AF3-4C5A-6DD1-EAA4-4B95B82D7CAF}"/>
              </a:ext>
            </a:extLst>
          </p:cNvPr>
          <p:cNvPicPr>
            <a:picLocks noChangeAspect="1"/>
          </p:cNvPicPr>
          <p:nvPr/>
        </p:nvPicPr>
        <p:blipFill>
          <a:blip r:embed="rId4"/>
          <a:stretch>
            <a:fillRect/>
          </a:stretch>
        </p:blipFill>
        <p:spPr>
          <a:xfrm>
            <a:off x="6663828" y="3159459"/>
            <a:ext cx="4566988" cy="3196891"/>
          </a:xfrm>
          <a:prstGeom prst="rect">
            <a:avLst/>
          </a:prstGeom>
        </p:spPr>
      </p:pic>
      <p:sp>
        <p:nvSpPr>
          <p:cNvPr id="11" name="文本框 20">
            <a:extLst>
              <a:ext uri="{FF2B5EF4-FFF2-40B4-BE49-F238E27FC236}">
                <a16:creationId xmlns:a16="http://schemas.microsoft.com/office/drawing/2014/main" id="{5773E68D-829E-5E5D-4968-7401568EDCCE}"/>
              </a:ext>
            </a:extLst>
          </p:cNvPr>
          <p:cNvSpPr txBox="1"/>
          <p:nvPr/>
        </p:nvSpPr>
        <p:spPr>
          <a:xfrm>
            <a:off x="1693796" y="5363672"/>
            <a:ext cx="4211449" cy="923330"/>
          </a:xfrm>
          <a:prstGeom prst="rect">
            <a:avLst/>
          </a:prstGeom>
          <a:noFill/>
        </p:spPr>
        <p:txBody>
          <a:bodyPr wrap="square" rtlCol="0" anchor="t">
            <a:spAutoFit/>
          </a:bodyPr>
          <a:lstStyle/>
          <a:p>
            <a:pPr marL="285750" indent="-285750">
              <a:buFont typeface="Wingdings" panose="05000000000000000000" pitchFamily="2" charset="2"/>
              <a:buChar char="q"/>
            </a:pPr>
            <a:r>
              <a:rPr lang="en-US" altLang="zh-CN" dirty="0">
                <a:ea typeface="宋体" panose="02010600030101010101" pitchFamily="2" charset="-122"/>
                <a:cs typeface="Arial" panose="020B0604020202020204" pitchFamily="34" charset="0"/>
              </a:rPr>
              <a:t>Test set has fewer industries, categories.</a:t>
            </a:r>
          </a:p>
          <a:p>
            <a:pPr marL="285750" indent="-285750">
              <a:buFont typeface="Wingdings" panose="05000000000000000000" pitchFamily="2" charset="2"/>
              <a:buChar char="q"/>
            </a:pPr>
            <a:r>
              <a:rPr lang="en-US" altLang="zh-CN" dirty="0">
                <a:ea typeface="宋体" panose="02010600030101010101" pitchFamily="2" charset="-122"/>
                <a:cs typeface="Arial" panose="020B0604020202020204" pitchFamily="34" charset="0"/>
              </a:rPr>
              <a:t>This means there could be a </a:t>
            </a:r>
            <a:r>
              <a:rPr lang="en-US" altLang="zh-CN" dirty="0">
                <a:solidFill>
                  <a:srgbClr val="FF0000"/>
                </a:solidFill>
                <a:ea typeface="宋体" panose="02010600030101010101" pitchFamily="2" charset="-122"/>
                <a:cs typeface="Arial" panose="020B0604020202020204" pitchFamily="34" charset="0"/>
              </a:rPr>
              <a:t>distribution shift.</a:t>
            </a:r>
          </a:p>
        </p:txBody>
      </p:sp>
    </p:spTree>
    <p:extLst>
      <p:ext uri="{BB962C8B-B14F-4D97-AF65-F5344CB8AC3E}">
        <p14:creationId xmlns:p14="http://schemas.microsoft.com/office/powerpoint/2010/main" val="37983105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圆角 19">
            <a:extLst>
              <a:ext uri="{FF2B5EF4-FFF2-40B4-BE49-F238E27FC236}">
                <a16:creationId xmlns:a16="http://schemas.microsoft.com/office/drawing/2014/main" id="{F31C7938-0350-038C-EE36-ABEC9DA069F1}"/>
              </a:ext>
            </a:extLst>
          </p:cNvPr>
          <p:cNvSpPr/>
          <p:nvPr/>
        </p:nvSpPr>
        <p:spPr>
          <a:xfrm>
            <a:off x="1588993" y="757946"/>
            <a:ext cx="10140891" cy="5203657"/>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B83624D1-6113-0D27-D05D-89994813FFC3}"/>
              </a:ext>
            </a:extLst>
          </p:cNvPr>
          <p:cNvSpPr>
            <a:spLocks noGrp="1"/>
          </p:cNvSpPr>
          <p:nvPr>
            <p:ph type="sldNum" sz="quarter" idx="12"/>
          </p:nvPr>
        </p:nvSpPr>
        <p:spPr/>
        <p:txBody>
          <a:bodyPr/>
          <a:lstStyle/>
          <a:p>
            <a:fld id="{BFD2CDEF-EBF7-A24C-97CC-57BDAB189928}" type="slidenum">
              <a:rPr lang="en-US" smtClean="0"/>
              <a:pPr/>
              <a:t>11</a:t>
            </a:fld>
            <a:endParaRPr lang="en-US" dirty="0"/>
          </a:p>
        </p:txBody>
      </p:sp>
      <p:sp>
        <p:nvSpPr>
          <p:cNvPr id="3" name="文本框 20">
            <a:extLst>
              <a:ext uri="{FF2B5EF4-FFF2-40B4-BE49-F238E27FC236}">
                <a16:creationId xmlns:a16="http://schemas.microsoft.com/office/drawing/2014/main" id="{667D812A-2748-5EBE-726A-F938746BE02B}"/>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2. Feature Engineering</a:t>
            </a:r>
            <a:endParaRPr lang="en-US" altLang="zh-CN" sz="2400" dirty="0">
              <a:ea typeface="宋体" panose="02010600030101010101" pitchFamily="2" charset="-122"/>
              <a:cs typeface="Arial" panose="020B0604020202020204" pitchFamily="34" charset="0"/>
            </a:endParaRPr>
          </a:p>
        </p:txBody>
      </p:sp>
      <p:sp>
        <p:nvSpPr>
          <p:cNvPr id="4" name="文本框 20">
            <a:extLst>
              <a:ext uri="{FF2B5EF4-FFF2-40B4-BE49-F238E27FC236}">
                <a16:creationId xmlns:a16="http://schemas.microsoft.com/office/drawing/2014/main" id="{9F16117A-32F2-ECB8-04A5-7FE029B80C26}"/>
              </a:ext>
            </a:extLst>
          </p:cNvPr>
          <p:cNvSpPr txBox="1"/>
          <p:nvPr/>
        </p:nvSpPr>
        <p:spPr>
          <a:xfrm>
            <a:off x="1722077" y="1028343"/>
            <a:ext cx="9723894" cy="5078313"/>
          </a:xfrm>
          <a:prstGeom prst="rect">
            <a:avLst/>
          </a:prstGeom>
          <a:noFill/>
        </p:spPr>
        <p:txBody>
          <a:bodyPr wrap="square" rtlCol="0" anchor="t">
            <a:spAutoFit/>
          </a:bodyPr>
          <a:lstStyle/>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tree and root:</a:t>
            </a:r>
            <a:r>
              <a:rPr lang="en-US" altLang="zh-CN" dirty="0">
                <a:ea typeface="宋体" panose="02010600030101010101" pitchFamily="2" charset="-122"/>
                <a:cs typeface="Arial" panose="020B0604020202020204" pitchFamily="34" charset="0"/>
              </a:rPr>
              <a:t> </a:t>
            </a:r>
            <a:r>
              <a:rPr lang="en-US" b="0" i="0" dirty="0">
                <a:effectLst/>
                <a:latin typeface="Söhne"/>
              </a:rPr>
              <a:t>represent the hierarchical structure of the design. The depth of the tree (how many levels of hierarchy are there) might be indicative of the complexity of the assembly.</a:t>
            </a:r>
          </a:p>
          <a:p>
            <a:pPr marL="742950" lvl="1" indent="-285750">
              <a:buFont typeface="Arial" panose="020B0604020202020204" pitchFamily="34" charset="0"/>
              <a:buChar char="•"/>
            </a:pPr>
            <a:r>
              <a:rPr lang="en-US" b="0" i="0" dirty="0">
                <a:effectLst/>
                <a:latin typeface="Söhne"/>
              </a:rPr>
              <a:t>Potential feature: depth of the tree.</a:t>
            </a:r>
          </a:p>
          <a:p>
            <a:pPr marL="742950" lvl="1" indent="-285750">
              <a:buFont typeface="Arial" panose="020B0604020202020204" pitchFamily="34" charset="0"/>
              <a:buChar char="•"/>
            </a:pPr>
            <a:endParaRPr lang="en-US" altLang="zh-CN" dirty="0">
              <a:ea typeface="宋体" panose="02010600030101010101" pitchFamily="2" charset="-122"/>
              <a:cs typeface="Arial" panose="020B0604020202020204" pitchFamily="34" charset="0"/>
            </a:endParaRPr>
          </a:p>
          <a:p>
            <a:pPr marL="171450" indent="-1714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Occurrences:</a:t>
            </a:r>
          </a:p>
          <a:p>
            <a:pPr marL="742950" lvl="1" indent="-285750">
              <a:buFont typeface="Arial" panose="020B0604020202020204" pitchFamily="34" charset="0"/>
              <a:buChar char="•"/>
            </a:pPr>
            <a:r>
              <a:rPr lang="en-US" altLang="zh-CN" i="1" dirty="0">
                <a:ea typeface="宋体" panose="02010600030101010101" pitchFamily="2" charset="-122"/>
                <a:cs typeface="Arial" panose="020B0604020202020204" pitchFamily="34" charset="0"/>
              </a:rPr>
              <a:t>Give instances of components. These can show how many times a component is repeated in a design.</a:t>
            </a:r>
          </a:p>
          <a:p>
            <a:pPr marL="742950" lvl="1" indent="-285750">
              <a:buFont typeface="Arial" panose="020B0604020202020204" pitchFamily="34" charset="0"/>
              <a:buChar char="•"/>
            </a:pPr>
            <a:r>
              <a:rPr lang="en-US" altLang="zh-CN" i="1" dirty="0">
                <a:ea typeface="宋体" panose="02010600030101010101" pitchFamily="2" charset="-122"/>
                <a:cs typeface="Arial" panose="020B0604020202020204" pitchFamily="34" charset="0"/>
              </a:rPr>
              <a:t>number of unique components, total number of components (including repetitions).</a:t>
            </a:r>
          </a:p>
          <a:p>
            <a:r>
              <a:rPr lang="en-US" altLang="zh-CN" dirty="0">
                <a:ea typeface="宋体" panose="02010600030101010101" pitchFamily="2" charset="-122"/>
                <a:cs typeface="Arial" panose="020B0604020202020204" pitchFamily="34" charset="0"/>
              </a:rPr>
              <a:t>   </a:t>
            </a:r>
          </a:p>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Components</a:t>
            </a:r>
            <a:r>
              <a:rPr lang="en-US" altLang="zh-CN" dirty="0">
                <a:ea typeface="宋体" panose="02010600030101010101" pitchFamily="2" charset="-122"/>
                <a:cs typeface="Arial" panose="020B0604020202020204" pitchFamily="34" charset="0"/>
              </a:rPr>
              <a:t>: </a:t>
            </a:r>
          </a:p>
          <a:p>
            <a:pPr marL="742950" lvl="1" indent="-285750">
              <a:buFont typeface="Arial" panose="020B0604020202020204" pitchFamily="34" charset="0"/>
              <a:buChar char="•"/>
            </a:pPr>
            <a:r>
              <a:rPr lang="en-US" altLang="zh-CN" dirty="0">
                <a:ea typeface="宋体" panose="02010600030101010101" pitchFamily="2" charset="-122"/>
                <a:cs typeface="Arial" panose="020B0604020202020204" pitchFamily="34" charset="0"/>
              </a:rPr>
              <a:t>sub-assemblies</a:t>
            </a:r>
          </a:p>
          <a:p>
            <a:pPr marL="742950" lvl="1" indent="-285750">
              <a:buFont typeface="Arial" panose="020B0604020202020204" pitchFamily="34" charset="0"/>
              <a:buChar char="•"/>
            </a:pPr>
            <a:r>
              <a:rPr lang="en-US" altLang="zh-CN" dirty="0">
                <a:ea typeface="宋体" panose="02010600030101010101" pitchFamily="2" charset="-122"/>
                <a:cs typeface="Arial" panose="020B0604020202020204" pitchFamily="34" charset="0"/>
              </a:rPr>
              <a:t>Potential features: number of components, average number of bodies per component.</a:t>
            </a:r>
          </a:p>
          <a:p>
            <a:r>
              <a:rPr lang="en-US" altLang="zh-CN" dirty="0">
                <a:ea typeface="宋体" panose="02010600030101010101" pitchFamily="2" charset="-122"/>
                <a:cs typeface="Arial" panose="020B0604020202020204" pitchFamily="34" charset="0"/>
              </a:rPr>
              <a:t>   </a:t>
            </a:r>
          </a:p>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joints</a:t>
            </a:r>
            <a:r>
              <a:rPr lang="en-US" altLang="zh-CN" dirty="0">
                <a:ea typeface="宋体" panose="02010600030101010101" pitchFamily="2" charset="-122"/>
                <a:cs typeface="Arial" panose="020B0604020202020204" pitchFamily="34" charset="0"/>
              </a:rPr>
              <a:t>:</a:t>
            </a:r>
          </a:p>
          <a:p>
            <a:pPr marL="742950" lvl="1" indent="-285750">
              <a:buFont typeface="Arial" panose="020B0604020202020204" pitchFamily="34" charset="0"/>
              <a:buChar char="•"/>
            </a:pPr>
            <a:r>
              <a:rPr lang="en-US" altLang="zh-CN" dirty="0">
                <a:ea typeface="宋体" panose="02010600030101010101" pitchFamily="2" charset="-122"/>
                <a:cs typeface="Arial" panose="020B0604020202020204" pitchFamily="34" charset="0"/>
              </a:rPr>
              <a:t>define the relative position and orientation between occurrences.</a:t>
            </a:r>
          </a:p>
          <a:p>
            <a:pPr marL="742950" lvl="1" indent="-285750">
              <a:buFont typeface="Arial" panose="020B0604020202020204" pitchFamily="34" charset="0"/>
              <a:buChar char="•"/>
            </a:pPr>
            <a:r>
              <a:rPr lang="en-US" altLang="zh-CN" dirty="0">
                <a:ea typeface="宋体" panose="02010600030101010101" pitchFamily="2" charset="-122"/>
                <a:cs typeface="Arial" panose="020B0604020202020204" pitchFamily="34" charset="0"/>
              </a:rPr>
              <a:t>Potential features: number of joints, distribution of different types of joints (e.g., ball, revolute, slider), average degrees of freedom per joint.</a:t>
            </a:r>
          </a:p>
          <a:p>
            <a:pPr marL="742950" lvl="1" indent="-285750">
              <a:buFont typeface="Arial" panose="020B0604020202020204" pitchFamily="34" charset="0"/>
              <a:buChar char="•"/>
            </a:pPr>
            <a:endParaRPr lang="en-US" altLang="zh-CN" dirty="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1387430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圆角 19">
            <a:extLst>
              <a:ext uri="{FF2B5EF4-FFF2-40B4-BE49-F238E27FC236}">
                <a16:creationId xmlns:a16="http://schemas.microsoft.com/office/drawing/2014/main" id="{F31C7938-0350-038C-EE36-ABEC9DA069F1}"/>
              </a:ext>
            </a:extLst>
          </p:cNvPr>
          <p:cNvSpPr/>
          <p:nvPr/>
        </p:nvSpPr>
        <p:spPr>
          <a:xfrm>
            <a:off x="1588993" y="757946"/>
            <a:ext cx="10140891" cy="5203657"/>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B83624D1-6113-0D27-D05D-89994813FFC3}"/>
              </a:ext>
            </a:extLst>
          </p:cNvPr>
          <p:cNvSpPr>
            <a:spLocks noGrp="1"/>
          </p:cNvSpPr>
          <p:nvPr>
            <p:ph type="sldNum" sz="quarter" idx="12"/>
          </p:nvPr>
        </p:nvSpPr>
        <p:spPr/>
        <p:txBody>
          <a:bodyPr/>
          <a:lstStyle/>
          <a:p>
            <a:fld id="{BFD2CDEF-EBF7-A24C-97CC-57BDAB189928}" type="slidenum">
              <a:rPr lang="en-US" smtClean="0"/>
              <a:pPr/>
              <a:t>12</a:t>
            </a:fld>
            <a:endParaRPr lang="en-US" dirty="0"/>
          </a:p>
        </p:txBody>
      </p:sp>
      <p:sp>
        <p:nvSpPr>
          <p:cNvPr id="3" name="文本框 20">
            <a:extLst>
              <a:ext uri="{FF2B5EF4-FFF2-40B4-BE49-F238E27FC236}">
                <a16:creationId xmlns:a16="http://schemas.microsoft.com/office/drawing/2014/main" id="{667D812A-2748-5EBE-726A-F938746BE02B}"/>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2. Feature Engineering</a:t>
            </a:r>
            <a:endParaRPr lang="en-US" altLang="zh-CN" sz="2400" dirty="0">
              <a:ea typeface="宋体" panose="02010600030101010101" pitchFamily="2" charset="-122"/>
              <a:cs typeface="Arial" panose="020B0604020202020204" pitchFamily="34" charset="0"/>
            </a:endParaRPr>
          </a:p>
        </p:txBody>
      </p:sp>
      <p:sp>
        <p:nvSpPr>
          <p:cNvPr id="4" name="文本框 20">
            <a:extLst>
              <a:ext uri="{FF2B5EF4-FFF2-40B4-BE49-F238E27FC236}">
                <a16:creationId xmlns:a16="http://schemas.microsoft.com/office/drawing/2014/main" id="{9F16117A-32F2-ECB8-04A5-7FE029B80C26}"/>
              </a:ext>
            </a:extLst>
          </p:cNvPr>
          <p:cNvSpPr txBox="1"/>
          <p:nvPr/>
        </p:nvSpPr>
        <p:spPr>
          <a:xfrm>
            <a:off x="1722077" y="1028343"/>
            <a:ext cx="9723894" cy="4524315"/>
          </a:xfrm>
          <a:prstGeom prst="rect">
            <a:avLst/>
          </a:prstGeom>
          <a:noFill/>
        </p:spPr>
        <p:txBody>
          <a:bodyPr wrap="square" rtlCol="0" anchor="t">
            <a:spAutoFit/>
          </a:bodyPr>
          <a:lstStyle/>
          <a:p>
            <a:pPr marL="285750" indent="-285750">
              <a:buFont typeface="Wingdings" panose="05000000000000000000" pitchFamily="2" charset="2"/>
              <a:buChar char="q"/>
            </a:pPr>
            <a:r>
              <a:rPr lang="en-US" altLang="zh-CN" b="1" u="sng" dirty="0" err="1">
                <a:ea typeface="宋体" panose="02010600030101010101" pitchFamily="2" charset="-122"/>
                <a:cs typeface="Arial" panose="020B0604020202020204" pitchFamily="34" charset="0"/>
              </a:rPr>
              <a:t>as_built_joints</a:t>
            </a:r>
            <a:r>
              <a:rPr lang="en-US" altLang="zh-CN" b="1" u="sng" dirty="0">
                <a:ea typeface="宋体" panose="02010600030101010101" pitchFamily="2" charset="-122"/>
                <a:cs typeface="Arial" panose="020B0604020202020204" pitchFamily="34" charset="0"/>
              </a:rPr>
              <a:t>:</a:t>
            </a:r>
            <a:r>
              <a:rPr lang="en-US" altLang="zh-CN" dirty="0">
                <a:ea typeface="宋体" panose="02010600030101010101" pitchFamily="2" charset="-122"/>
                <a:cs typeface="Arial" panose="020B0604020202020204" pitchFamily="34" charset="0"/>
              </a:rPr>
              <a:t> </a:t>
            </a:r>
            <a:r>
              <a:rPr lang="en-US" b="0" i="0" dirty="0">
                <a:effectLst/>
                <a:latin typeface="Söhne"/>
              </a:rPr>
              <a:t>joints maintain their position and don't get transformed</a:t>
            </a:r>
          </a:p>
          <a:p>
            <a:pPr marL="742950" lvl="1" indent="-285750">
              <a:buFont typeface="Arial" panose="020B0604020202020204" pitchFamily="34" charset="0"/>
              <a:buChar char="•"/>
            </a:pPr>
            <a:r>
              <a:rPr lang="en-US" b="0" i="0" dirty="0">
                <a:effectLst/>
                <a:latin typeface="Söhne"/>
              </a:rPr>
              <a:t>Potential features: number of </a:t>
            </a:r>
            <a:r>
              <a:rPr lang="en-US" b="0" i="0" dirty="0" err="1">
                <a:effectLst/>
                <a:latin typeface="Söhne"/>
              </a:rPr>
              <a:t>as_built_joints</a:t>
            </a:r>
            <a:r>
              <a:rPr lang="en-US" b="0" i="0" dirty="0">
                <a:effectLst/>
                <a:latin typeface="Söhne"/>
              </a:rPr>
              <a:t>.</a:t>
            </a:r>
          </a:p>
          <a:p>
            <a:pPr marL="742950" lvl="1" indent="-285750">
              <a:buFont typeface="Arial" panose="020B0604020202020204" pitchFamily="34" charset="0"/>
              <a:buChar char="•"/>
            </a:pPr>
            <a:endParaRPr lang="en-US" altLang="zh-CN" dirty="0">
              <a:ea typeface="宋体" panose="02010600030101010101" pitchFamily="2" charset="-122"/>
              <a:cs typeface="Arial" panose="020B0604020202020204" pitchFamily="34" charset="0"/>
            </a:endParaRPr>
          </a:p>
          <a:p>
            <a:pPr marL="171450" indent="-1714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 Contacts:</a:t>
            </a:r>
          </a:p>
          <a:p>
            <a:pPr marL="742950" lvl="1" indent="-285750">
              <a:buFont typeface="Arial" panose="020B0604020202020204" pitchFamily="34" charset="0"/>
              <a:buChar char="•"/>
            </a:pPr>
            <a:r>
              <a:rPr lang="en-US" altLang="zh-CN" i="1" dirty="0">
                <a:ea typeface="宋体" panose="02010600030101010101" pitchFamily="2" charset="-122"/>
                <a:cs typeface="Arial" panose="020B0604020202020204" pitchFamily="34" charset="0"/>
              </a:rPr>
              <a:t>Faces in contact can show which bodies are interacting with each other</a:t>
            </a:r>
          </a:p>
          <a:p>
            <a:pPr marL="742950" lvl="1" indent="-285750">
              <a:buFont typeface="Arial" panose="020B0604020202020204" pitchFamily="34" charset="0"/>
              <a:buChar char="•"/>
            </a:pPr>
            <a:r>
              <a:rPr lang="en-US" altLang="zh-CN" i="1" dirty="0">
                <a:ea typeface="宋体" panose="02010600030101010101" pitchFamily="2" charset="-122"/>
                <a:cs typeface="Arial" panose="020B0604020202020204" pitchFamily="34" charset="0"/>
              </a:rPr>
              <a:t>Potential features: number of contacts, distribution of bodies involved in contacts.</a:t>
            </a:r>
          </a:p>
          <a:p>
            <a:r>
              <a:rPr lang="en-US" altLang="zh-CN" dirty="0">
                <a:ea typeface="宋体" panose="02010600030101010101" pitchFamily="2" charset="-122"/>
                <a:cs typeface="Arial" panose="020B0604020202020204" pitchFamily="34" charset="0"/>
              </a:rPr>
              <a:t>   </a:t>
            </a:r>
          </a:p>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holes</a:t>
            </a:r>
            <a:r>
              <a:rPr lang="en-US" altLang="zh-CN" dirty="0">
                <a:ea typeface="宋体" panose="02010600030101010101" pitchFamily="2" charset="-122"/>
                <a:cs typeface="Arial" panose="020B0604020202020204" pitchFamily="34" charset="0"/>
              </a:rPr>
              <a:t>: </a:t>
            </a:r>
          </a:p>
          <a:p>
            <a:pPr marL="742950" lvl="1" indent="-285750">
              <a:buFont typeface="Arial" panose="020B0604020202020204" pitchFamily="34" charset="0"/>
              <a:buChar char="•"/>
            </a:pPr>
            <a:r>
              <a:rPr lang="en-US" altLang="zh-CN" dirty="0">
                <a:ea typeface="宋体" panose="02010600030101010101" pitchFamily="2" charset="-122"/>
                <a:cs typeface="Arial" panose="020B0604020202020204" pitchFamily="34" charset="0"/>
              </a:rPr>
              <a:t>Holes in the assembly can be crucial for certain materials (e.g., </a:t>
            </a:r>
            <a:r>
              <a:rPr lang="en-US" altLang="zh-CN" i="1" u="sng" dirty="0">
                <a:ea typeface="宋体" panose="02010600030101010101" pitchFamily="2" charset="-122"/>
                <a:cs typeface="Arial" panose="020B0604020202020204" pitchFamily="34" charset="0"/>
              </a:rPr>
              <a:t>metals might be preferred where there are holes for screws</a:t>
            </a:r>
            <a:r>
              <a:rPr lang="en-US" altLang="zh-CN" dirty="0">
                <a:ea typeface="宋体" panose="02010600030101010101" pitchFamily="2" charset="-122"/>
                <a:cs typeface="Arial" panose="020B0604020202020204" pitchFamily="34" charset="0"/>
              </a:rPr>
              <a:t>).</a:t>
            </a:r>
          </a:p>
          <a:p>
            <a:pPr marL="742950" lvl="1" indent="-285750">
              <a:buFont typeface="Arial" panose="020B0604020202020204" pitchFamily="34" charset="0"/>
              <a:buChar char="•"/>
            </a:pPr>
            <a:r>
              <a:rPr lang="en-US" altLang="zh-CN" dirty="0">
                <a:ea typeface="宋体" panose="02010600030101010101" pitchFamily="2" charset="-122"/>
                <a:cs typeface="Arial" panose="020B0604020202020204" pitchFamily="34" charset="0"/>
              </a:rPr>
              <a:t>Potential features: number of holes, distribution of hole types (e.g., through-hole, blind hole), average size of holes, distribution of hole sizes   </a:t>
            </a:r>
          </a:p>
          <a:p>
            <a:pPr marL="742950" lvl="1" indent="-285750">
              <a:buFont typeface="Arial" panose="020B0604020202020204" pitchFamily="34" charset="0"/>
              <a:buChar char="•"/>
            </a:pPr>
            <a:endParaRPr lang="en-US" altLang="zh-CN" dirty="0">
              <a:ea typeface="宋体" panose="02010600030101010101" pitchFamily="2" charset="-122"/>
              <a:cs typeface="Arial" panose="020B0604020202020204" pitchFamily="34" charset="0"/>
            </a:endParaRPr>
          </a:p>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Properties</a:t>
            </a:r>
          </a:p>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bodies</a:t>
            </a:r>
          </a:p>
          <a:p>
            <a:pPr lvl="1"/>
            <a:endParaRPr lang="en-US" altLang="zh-CN" dirty="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5738904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1C7698D-248D-0818-551E-142B0071FD6B}"/>
              </a:ext>
            </a:extLst>
          </p:cNvPr>
          <p:cNvSpPr>
            <a:spLocks noGrp="1"/>
          </p:cNvSpPr>
          <p:nvPr>
            <p:ph type="sldNum" sz="quarter" idx="12"/>
          </p:nvPr>
        </p:nvSpPr>
        <p:spPr/>
        <p:txBody>
          <a:bodyPr/>
          <a:lstStyle/>
          <a:p>
            <a:fld id="{BFD2CDEF-EBF7-A24C-97CC-57BDAB189928}" type="slidenum">
              <a:rPr lang="en-US" smtClean="0"/>
              <a:pPr/>
              <a:t>13</a:t>
            </a:fld>
            <a:endParaRPr lang="en-US" dirty="0"/>
          </a:p>
        </p:txBody>
      </p:sp>
      <p:sp>
        <p:nvSpPr>
          <p:cNvPr id="4" name="文本框 20">
            <a:extLst>
              <a:ext uri="{FF2B5EF4-FFF2-40B4-BE49-F238E27FC236}">
                <a16:creationId xmlns:a16="http://schemas.microsoft.com/office/drawing/2014/main" id="{DF904B65-0F35-94DC-A114-314DC6B16FC4}"/>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2. Feature Engineering</a:t>
            </a:r>
            <a:endParaRPr lang="en-US" altLang="zh-CN" sz="2400" dirty="0">
              <a:ea typeface="宋体" panose="02010600030101010101" pitchFamily="2" charset="-122"/>
              <a:cs typeface="Arial" panose="020B0604020202020204" pitchFamily="34" charset="0"/>
            </a:endParaRPr>
          </a:p>
        </p:txBody>
      </p:sp>
      <p:sp>
        <p:nvSpPr>
          <p:cNvPr id="5" name="矩形: 圆角 19">
            <a:extLst>
              <a:ext uri="{FF2B5EF4-FFF2-40B4-BE49-F238E27FC236}">
                <a16:creationId xmlns:a16="http://schemas.microsoft.com/office/drawing/2014/main" id="{2D266FA1-C9F2-9F57-5690-886C657172B2}"/>
              </a:ext>
            </a:extLst>
          </p:cNvPr>
          <p:cNvSpPr/>
          <p:nvPr/>
        </p:nvSpPr>
        <p:spPr>
          <a:xfrm>
            <a:off x="1588993" y="757946"/>
            <a:ext cx="10140891" cy="5203657"/>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6" name="文本框 20">
            <a:extLst>
              <a:ext uri="{FF2B5EF4-FFF2-40B4-BE49-F238E27FC236}">
                <a16:creationId xmlns:a16="http://schemas.microsoft.com/office/drawing/2014/main" id="{2D0FC997-565B-4DAB-6BD5-A911B264FA69}"/>
              </a:ext>
            </a:extLst>
          </p:cNvPr>
          <p:cNvSpPr txBox="1"/>
          <p:nvPr/>
        </p:nvSpPr>
        <p:spPr>
          <a:xfrm>
            <a:off x="1797491" y="820617"/>
            <a:ext cx="9723894" cy="5078313"/>
          </a:xfrm>
          <a:prstGeom prst="rect">
            <a:avLst/>
          </a:prstGeom>
          <a:noFill/>
        </p:spPr>
        <p:txBody>
          <a:bodyPr wrap="square" rtlCol="0" anchor="t">
            <a:spAutoFit/>
          </a:bodyPr>
          <a:lstStyle/>
          <a:p>
            <a:endParaRPr lang="en-US" altLang="zh-CN" dirty="0">
              <a:ea typeface="宋体" panose="02010600030101010101" pitchFamily="2" charset="-122"/>
              <a:cs typeface="Arial" panose="020B0604020202020204" pitchFamily="34" charset="0"/>
            </a:endParaRPr>
          </a:p>
          <a:p>
            <a:pPr marL="171450" indent="-1714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Physical Properties</a:t>
            </a:r>
            <a:r>
              <a:rPr lang="en-US" altLang="zh-CN" dirty="0">
                <a:ea typeface="宋体" panose="02010600030101010101" pitchFamily="2" charset="-122"/>
                <a:cs typeface="Arial" panose="020B0604020202020204" pitchFamily="34" charset="0"/>
              </a:rPr>
              <a:t>: Area, mass, density, and moments of inertia (xx, </a:t>
            </a:r>
            <a:r>
              <a:rPr lang="en-US" altLang="zh-CN" dirty="0" err="1">
                <a:ea typeface="宋体" panose="02010600030101010101" pitchFamily="2" charset="-122"/>
                <a:cs typeface="Arial" panose="020B0604020202020204" pitchFamily="34" charset="0"/>
              </a:rPr>
              <a:t>yy</a:t>
            </a:r>
            <a:r>
              <a:rPr lang="en-US" altLang="zh-CN" dirty="0">
                <a:ea typeface="宋体" panose="02010600030101010101" pitchFamily="2" charset="-122"/>
                <a:cs typeface="Arial" panose="020B0604020202020204" pitchFamily="34" charset="0"/>
              </a:rPr>
              <a:t>, </a:t>
            </a:r>
            <a:r>
              <a:rPr lang="en-US" altLang="zh-CN" dirty="0" err="1">
                <a:ea typeface="宋体" panose="02010600030101010101" pitchFamily="2" charset="-122"/>
                <a:cs typeface="Arial" panose="020B0604020202020204" pitchFamily="34" charset="0"/>
              </a:rPr>
              <a:t>zz</a:t>
            </a:r>
            <a:r>
              <a:rPr lang="en-US" altLang="zh-CN" dirty="0">
                <a:ea typeface="宋体" panose="02010600030101010101" pitchFamily="2" charset="-122"/>
                <a:cs typeface="Arial" panose="020B0604020202020204" pitchFamily="34" charset="0"/>
              </a:rPr>
              <a:t>, </a:t>
            </a:r>
            <a:r>
              <a:rPr lang="en-US" altLang="zh-CN" dirty="0" err="1">
                <a:ea typeface="宋体" panose="02010600030101010101" pitchFamily="2" charset="-122"/>
                <a:cs typeface="Arial" panose="020B0604020202020204" pitchFamily="34" charset="0"/>
              </a:rPr>
              <a:t>xy</a:t>
            </a:r>
            <a:r>
              <a:rPr lang="en-US" altLang="zh-CN" dirty="0">
                <a:ea typeface="宋体" panose="02010600030101010101" pitchFamily="2" charset="-122"/>
                <a:cs typeface="Arial" panose="020B0604020202020204" pitchFamily="34" charset="0"/>
              </a:rPr>
              <a:t>, </a:t>
            </a:r>
            <a:r>
              <a:rPr lang="en-US" altLang="zh-CN" dirty="0" err="1">
                <a:ea typeface="宋体" panose="02010600030101010101" pitchFamily="2" charset="-122"/>
                <a:cs typeface="Arial" panose="020B0604020202020204" pitchFamily="34" charset="0"/>
              </a:rPr>
              <a:t>yz</a:t>
            </a:r>
            <a:r>
              <a:rPr lang="en-US" altLang="zh-CN" dirty="0">
                <a:ea typeface="宋体" panose="02010600030101010101" pitchFamily="2" charset="-122"/>
                <a:cs typeface="Arial" panose="020B0604020202020204" pitchFamily="34" charset="0"/>
              </a:rPr>
              <a:t>, </a:t>
            </a:r>
            <a:r>
              <a:rPr lang="en-US" altLang="zh-CN" dirty="0" err="1">
                <a:ea typeface="宋体" panose="02010600030101010101" pitchFamily="2" charset="-122"/>
                <a:cs typeface="Arial" panose="020B0604020202020204" pitchFamily="34" charset="0"/>
              </a:rPr>
              <a:t>xz</a:t>
            </a:r>
            <a:r>
              <a:rPr lang="en-US" altLang="zh-CN" dirty="0">
                <a:ea typeface="宋体" panose="02010600030101010101" pitchFamily="2" charset="-122"/>
                <a:cs typeface="Arial" panose="020B0604020202020204" pitchFamily="34" charset="0"/>
              </a:rPr>
              <a:t>), </a:t>
            </a:r>
            <a:r>
              <a:rPr lang="en-US" altLang="zh-CN" dirty="0" err="1">
                <a:ea typeface="宋体" panose="02010600030101010101" pitchFamily="2" charset="-122"/>
                <a:cs typeface="Arial" panose="020B0604020202020204" pitchFamily="34" charset="0"/>
              </a:rPr>
              <a:t>etc</a:t>
            </a:r>
            <a:r>
              <a:rPr lang="en-US" altLang="zh-CN" dirty="0">
                <a:ea typeface="宋体" panose="02010600030101010101" pitchFamily="2" charset="-122"/>
                <a:cs typeface="Arial" panose="020B0604020202020204" pitchFamily="34" charset="0"/>
              </a:rPr>
              <a:t>; Different materials will have </a:t>
            </a:r>
            <a:r>
              <a:rPr lang="en-US" altLang="zh-CN" dirty="0">
                <a:solidFill>
                  <a:srgbClr val="FF0000"/>
                </a:solidFill>
                <a:ea typeface="宋体" panose="02010600030101010101" pitchFamily="2" charset="-122"/>
                <a:cs typeface="Arial" panose="020B0604020202020204" pitchFamily="34" charset="0"/>
              </a:rPr>
              <a:t>distinct densities </a:t>
            </a:r>
            <a:r>
              <a:rPr lang="en-US" altLang="zh-CN" dirty="0">
                <a:ea typeface="宋体" panose="02010600030101010101" pitchFamily="2" charset="-122"/>
                <a:cs typeface="Arial" panose="020B0604020202020204" pitchFamily="34" charset="0"/>
              </a:rPr>
              <a:t>and </a:t>
            </a:r>
            <a:r>
              <a:rPr lang="en-US" altLang="zh-CN" dirty="0">
                <a:solidFill>
                  <a:srgbClr val="FF0000"/>
                </a:solidFill>
                <a:ea typeface="宋体" panose="02010600030101010101" pitchFamily="2" charset="-122"/>
                <a:cs typeface="Arial" panose="020B0604020202020204" pitchFamily="34" charset="0"/>
              </a:rPr>
              <a:t>mass</a:t>
            </a:r>
            <a:r>
              <a:rPr lang="en-US" altLang="zh-CN" dirty="0">
                <a:ea typeface="宋体" panose="02010600030101010101" pitchFamily="2" charset="-122"/>
                <a:cs typeface="Arial" panose="020B0604020202020204" pitchFamily="34" charset="0"/>
              </a:rPr>
              <a:t> </a:t>
            </a:r>
            <a:r>
              <a:rPr lang="en-US" altLang="zh-CN" dirty="0">
                <a:solidFill>
                  <a:srgbClr val="FF0000"/>
                </a:solidFill>
                <a:ea typeface="宋体" panose="02010600030101010101" pitchFamily="2" charset="-122"/>
                <a:cs typeface="Arial" panose="020B0604020202020204" pitchFamily="34" charset="0"/>
              </a:rPr>
              <a:t>distributions</a:t>
            </a:r>
            <a:r>
              <a:rPr lang="en-US" altLang="zh-CN" dirty="0">
                <a:ea typeface="宋体" panose="02010600030101010101" pitchFamily="2" charset="-122"/>
                <a:cs typeface="Arial" panose="020B0604020202020204" pitchFamily="34" charset="0"/>
              </a:rPr>
              <a:t>. </a:t>
            </a:r>
          </a:p>
          <a:p>
            <a:r>
              <a:rPr lang="en-US" altLang="zh-CN" dirty="0">
                <a:ea typeface="宋体" panose="02010600030101010101" pitchFamily="2" charset="-122"/>
                <a:cs typeface="Arial" panose="020B0604020202020204" pitchFamily="34" charset="0"/>
              </a:rPr>
              <a:t>   </a:t>
            </a:r>
          </a:p>
          <a:p>
            <a:pPr marL="171450" indent="-1714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Geometry Information</a:t>
            </a:r>
            <a:r>
              <a:rPr lang="en-US" altLang="zh-CN" dirty="0">
                <a:ea typeface="宋体" panose="02010600030101010101" pitchFamily="2" charset="-122"/>
                <a:cs typeface="Arial" panose="020B0604020202020204" pitchFamily="34" charset="0"/>
              </a:rPr>
              <a:t>: </a:t>
            </a:r>
          </a:p>
          <a:p>
            <a:r>
              <a:rPr lang="en-US" altLang="zh-CN" dirty="0">
                <a:ea typeface="宋体" panose="02010600030101010101" pitchFamily="2" charset="-122"/>
                <a:cs typeface="Arial" panose="020B0604020202020204" pitchFamily="34" charset="0"/>
              </a:rPr>
              <a:t>   - </a:t>
            </a:r>
            <a:r>
              <a:rPr lang="en-US" altLang="zh-CN" i="1" dirty="0">
                <a:ea typeface="宋体" panose="02010600030101010101" pitchFamily="2" charset="-122"/>
                <a:cs typeface="Arial" panose="020B0604020202020204" pitchFamily="34" charset="0"/>
              </a:rPr>
              <a:t>Bounding Box Dimensions</a:t>
            </a:r>
          </a:p>
          <a:p>
            <a:r>
              <a:rPr lang="en-US" altLang="zh-CN" dirty="0">
                <a:ea typeface="宋体" panose="02010600030101010101" pitchFamily="2" charset="-122"/>
                <a:cs typeface="Arial" panose="020B0604020202020204" pitchFamily="34" charset="0"/>
              </a:rPr>
              <a:t>   - </a:t>
            </a:r>
            <a:r>
              <a:rPr lang="en-US" altLang="zh-CN" b="1" i="1" dirty="0">
                <a:ea typeface="宋体" panose="02010600030101010101" pitchFamily="2" charset="-122"/>
                <a:cs typeface="Arial" panose="020B0604020202020204" pitchFamily="34" charset="0"/>
              </a:rPr>
              <a:t>Vertex</a:t>
            </a:r>
            <a:r>
              <a:rPr lang="en-US" altLang="zh-CN" i="1" dirty="0">
                <a:ea typeface="宋体" panose="02010600030101010101" pitchFamily="2" charset="-122"/>
                <a:cs typeface="Arial" panose="020B0604020202020204" pitchFamily="34" charset="0"/>
              </a:rPr>
              <a:t> count, </a:t>
            </a:r>
            <a:r>
              <a:rPr lang="en-US" altLang="zh-CN" b="1" i="1" dirty="0">
                <a:ea typeface="宋体" panose="02010600030101010101" pitchFamily="2" charset="-122"/>
                <a:cs typeface="Arial" panose="020B0604020202020204" pitchFamily="34" charset="0"/>
              </a:rPr>
              <a:t>Edge</a:t>
            </a:r>
            <a:r>
              <a:rPr lang="en-US" altLang="zh-CN" i="1" dirty="0">
                <a:ea typeface="宋体" panose="02010600030101010101" pitchFamily="2" charset="-122"/>
                <a:cs typeface="Arial" panose="020B0604020202020204" pitchFamily="34" charset="0"/>
              </a:rPr>
              <a:t> count, </a:t>
            </a:r>
            <a:r>
              <a:rPr lang="en-US" altLang="zh-CN" b="1" i="1" dirty="0">
                <a:ea typeface="宋体" panose="02010600030101010101" pitchFamily="2" charset="-122"/>
                <a:cs typeface="Arial" panose="020B0604020202020204" pitchFamily="34" charset="0"/>
              </a:rPr>
              <a:t>Face</a:t>
            </a:r>
            <a:r>
              <a:rPr lang="en-US" altLang="zh-CN" i="1" dirty="0">
                <a:ea typeface="宋体" panose="02010600030101010101" pitchFamily="2" charset="-122"/>
                <a:cs typeface="Arial" panose="020B0604020202020204" pitchFamily="34" charset="0"/>
              </a:rPr>
              <a:t> count, </a:t>
            </a:r>
            <a:r>
              <a:rPr lang="en-US" altLang="zh-CN" b="1" i="1" dirty="0">
                <a:ea typeface="宋体" panose="02010600030101010101" pitchFamily="2" charset="-122"/>
                <a:cs typeface="Arial" panose="020B0604020202020204" pitchFamily="34" charset="0"/>
              </a:rPr>
              <a:t>Loop</a:t>
            </a:r>
            <a:r>
              <a:rPr lang="en-US" altLang="zh-CN" i="1" dirty="0">
                <a:ea typeface="宋体" panose="02010600030101010101" pitchFamily="2" charset="-122"/>
                <a:cs typeface="Arial" panose="020B0604020202020204" pitchFamily="34" charset="0"/>
              </a:rPr>
              <a:t> count, </a:t>
            </a:r>
            <a:r>
              <a:rPr lang="en-US" altLang="zh-CN" b="1" i="1" dirty="0">
                <a:ea typeface="宋体" panose="02010600030101010101" pitchFamily="2" charset="-122"/>
                <a:cs typeface="Arial" panose="020B0604020202020204" pitchFamily="34" charset="0"/>
              </a:rPr>
              <a:t>Shell</a:t>
            </a:r>
            <a:r>
              <a:rPr lang="en-US" altLang="zh-CN" i="1" dirty="0">
                <a:ea typeface="宋体" panose="02010600030101010101" pitchFamily="2" charset="-122"/>
                <a:cs typeface="Arial" panose="020B0604020202020204" pitchFamily="34" charset="0"/>
              </a:rPr>
              <a:t> count, Body count</a:t>
            </a:r>
            <a:r>
              <a:rPr lang="en-US" altLang="zh-CN" dirty="0">
                <a:ea typeface="宋体" panose="02010600030101010101" pitchFamily="2" charset="-122"/>
                <a:cs typeface="Arial" panose="020B0604020202020204" pitchFamily="34" charset="0"/>
              </a:rPr>
              <a:t>: These counts can give an idea about the </a:t>
            </a:r>
            <a:r>
              <a:rPr lang="en-US" altLang="zh-CN" b="1" dirty="0">
                <a:solidFill>
                  <a:srgbClr val="FF0000"/>
                </a:solidFill>
                <a:ea typeface="宋体" panose="02010600030101010101" pitchFamily="2" charset="-122"/>
                <a:cs typeface="Arial" panose="020B0604020202020204" pitchFamily="34" charset="0"/>
              </a:rPr>
              <a:t>complexity</a:t>
            </a:r>
            <a:r>
              <a:rPr lang="en-US" altLang="zh-CN" dirty="0">
                <a:ea typeface="宋体" panose="02010600030101010101" pitchFamily="2" charset="-122"/>
                <a:cs typeface="Arial" panose="020B0604020202020204" pitchFamily="34" charset="0"/>
              </a:rPr>
              <a:t> of the geometry.</a:t>
            </a:r>
          </a:p>
          <a:p>
            <a:r>
              <a:rPr lang="en-US" altLang="zh-CN" dirty="0">
                <a:ea typeface="宋体" panose="02010600030101010101" pitchFamily="2" charset="-122"/>
                <a:cs typeface="Arial" panose="020B0604020202020204" pitchFamily="34" charset="0"/>
              </a:rPr>
              <a:t>   - </a:t>
            </a:r>
            <a:r>
              <a:rPr lang="en-US" altLang="zh-CN" i="1" dirty="0">
                <a:ea typeface="宋体" panose="02010600030101010101" pitchFamily="2" charset="-122"/>
                <a:cs typeface="Arial" panose="020B0604020202020204" pitchFamily="34" charset="0"/>
              </a:rPr>
              <a:t>Surface Types</a:t>
            </a:r>
            <a:r>
              <a:rPr lang="en-US" altLang="zh-CN" dirty="0">
                <a:ea typeface="宋体" panose="02010600030101010101" pitchFamily="2" charset="-122"/>
                <a:cs typeface="Arial" panose="020B0604020202020204" pitchFamily="34" charset="0"/>
              </a:rPr>
              <a:t>: The types of surfaces (e.g., cylindrical, planar, toroidal) and their counts can provide insights into the </a:t>
            </a:r>
            <a:r>
              <a:rPr lang="en-US" altLang="zh-CN" i="1" u="sng" dirty="0">
                <a:solidFill>
                  <a:srgbClr val="FF0000"/>
                </a:solidFill>
                <a:ea typeface="宋体" panose="02010600030101010101" pitchFamily="2" charset="-122"/>
                <a:cs typeface="Arial" panose="020B0604020202020204" pitchFamily="34" charset="0"/>
              </a:rPr>
              <a:t>manufacturing processes </a:t>
            </a:r>
            <a:r>
              <a:rPr lang="en-US" altLang="zh-CN" dirty="0">
                <a:ea typeface="宋体" panose="02010600030101010101" pitchFamily="2" charset="-122"/>
                <a:cs typeface="Arial" panose="020B0604020202020204" pitchFamily="34" charset="0"/>
              </a:rPr>
              <a:t>suitable for the part, which in turn might hint at the material.</a:t>
            </a:r>
          </a:p>
          <a:p>
            <a:r>
              <a:rPr lang="en-US" altLang="zh-CN" dirty="0">
                <a:ea typeface="宋体" panose="02010600030101010101" pitchFamily="2" charset="-122"/>
                <a:cs typeface="Arial" panose="020B0604020202020204" pitchFamily="34" charset="0"/>
              </a:rPr>
              <a:t>   </a:t>
            </a:r>
          </a:p>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Design Information</a:t>
            </a:r>
            <a:r>
              <a:rPr lang="en-US" altLang="zh-CN" dirty="0">
                <a:ea typeface="宋体" panose="02010600030101010101" pitchFamily="2" charset="-122"/>
                <a:cs typeface="Arial" panose="020B0604020202020204" pitchFamily="34" charset="0"/>
              </a:rPr>
              <a:t>: </a:t>
            </a:r>
          </a:p>
          <a:p>
            <a:r>
              <a:rPr lang="en-US" altLang="zh-CN" dirty="0">
                <a:ea typeface="宋体" panose="02010600030101010101" pitchFamily="2" charset="-122"/>
                <a:cs typeface="Arial" panose="020B0604020202020204" pitchFamily="34" charset="0"/>
              </a:rPr>
              <a:t>   - Design Type: Whether the design is parametric, or some other type might influence material choice.</a:t>
            </a:r>
          </a:p>
          <a:p>
            <a:r>
              <a:rPr lang="en-US" altLang="zh-CN" dirty="0">
                <a:ea typeface="宋体" panose="02010600030101010101" pitchFamily="2" charset="-122"/>
                <a:cs typeface="Arial" panose="020B0604020202020204" pitchFamily="34" charset="0"/>
              </a:rPr>
              <a:t>   </a:t>
            </a:r>
          </a:p>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Metrics</a:t>
            </a:r>
            <a:r>
              <a:rPr lang="en-US" altLang="zh-CN" dirty="0">
                <a:ea typeface="宋体" panose="02010600030101010101" pitchFamily="2" charset="-122"/>
                <a:cs typeface="Arial" panose="020B0604020202020204" pitchFamily="34" charset="0"/>
              </a:rPr>
              <a:t>: While these metrics (</a:t>
            </a:r>
            <a:r>
              <a:rPr lang="en-US" altLang="zh-CN" b="1" dirty="0">
                <a:solidFill>
                  <a:srgbClr val="FF0000"/>
                </a:solidFill>
                <a:ea typeface="宋体" panose="02010600030101010101" pitchFamily="2" charset="-122"/>
                <a:cs typeface="Arial" panose="020B0604020202020204" pitchFamily="34" charset="0"/>
              </a:rPr>
              <a:t>likes, comments, views</a:t>
            </a:r>
            <a:r>
              <a:rPr lang="en-US" altLang="zh-CN" dirty="0">
                <a:ea typeface="宋体" panose="02010600030101010101" pitchFamily="2" charset="-122"/>
                <a:cs typeface="Arial" panose="020B0604020202020204" pitchFamily="34" charset="0"/>
              </a:rPr>
              <a:t>) might not directly influence the material, they might </a:t>
            </a:r>
            <a:r>
              <a:rPr lang="en-US" altLang="zh-CN" i="1" u="sng" dirty="0">
                <a:ea typeface="宋体" panose="02010600030101010101" pitchFamily="2" charset="-122"/>
                <a:cs typeface="Arial" panose="020B0604020202020204" pitchFamily="34" charset="0"/>
              </a:rPr>
              <a:t>correlate with certain material choices (</a:t>
            </a:r>
            <a:r>
              <a:rPr lang="en-US" altLang="zh-CN" b="1" i="1" u="sng" dirty="0">
                <a:solidFill>
                  <a:srgbClr val="FF0000"/>
                </a:solidFill>
                <a:ea typeface="宋体" panose="02010600030101010101" pitchFamily="2" charset="-122"/>
                <a:cs typeface="Arial" panose="020B0604020202020204" pitchFamily="34" charset="0"/>
              </a:rPr>
              <a:t>popularity</a:t>
            </a:r>
            <a:r>
              <a:rPr lang="en-US" altLang="zh-CN" i="1" u="sng" dirty="0">
                <a:ea typeface="宋体" panose="02010600030101010101" pitchFamily="2" charset="-122"/>
                <a:cs typeface="Arial" panose="020B0604020202020204" pitchFamily="34" charset="0"/>
              </a:rPr>
              <a:t>) </a:t>
            </a:r>
            <a:r>
              <a:rPr lang="en-US" altLang="zh-CN" dirty="0">
                <a:ea typeface="宋体" panose="02010600030101010101" pitchFamily="2" charset="-122"/>
                <a:cs typeface="Arial" panose="020B0604020202020204" pitchFamily="34" charset="0"/>
              </a:rPr>
              <a:t>if </a:t>
            </a:r>
            <a:r>
              <a:rPr lang="en-US" altLang="zh-CN" b="1" dirty="0">
                <a:ea typeface="宋体" panose="02010600030101010101" pitchFamily="2" charset="-122"/>
                <a:cs typeface="Arial" panose="020B0604020202020204" pitchFamily="34" charset="0"/>
              </a:rPr>
              <a:t>popular</a:t>
            </a:r>
            <a:r>
              <a:rPr lang="en-US" altLang="zh-CN" dirty="0">
                <a:ea typeface="宋体" panose="02010600030101010101" pitchFamily="2" charset="-122"/>
                <a:cs typeface="Arial" panose="020B0604020202020204" pitchFamily="34" charset="0"/>
              </a:rPr>
              <a:t> designs tend to use specific materials.</a:t>
            </a:r>
          </a:p>
          <a:p>
            <a:r>
              <a:rPr lang="en-US" altLang="zh-CN" dirty="0">
                <a:ea typeface="宋体" panose="02010600030101010101" pitchFamily="2" charset="-122"/>
                <a:cs typeface="Arial" panose="020B0604020202020204" pitchFamily="34" charset="0"/>
              </a:rPr>
              <a:t>   </a:t>
            </a:r>
          </a:p>
        </p:txBody>
      </p:sp>
    </p:spTree>
    <p:extLst>
      <p:ext uri="{BB962C8B-B14F-4D97-AF65-F5344CB8AC3E}">
        <p14:creationId xmlns:p14="http://schemas.microsoft.com/office/powerpoint/2010/main" val="10979561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圆角 19">
            <a:extLst>
              <a:ext uri="{FF2B5EF4-FFF2-40B4-BE49-F238E27FC236}">
                <a16:creationId xmlns:a16="http://schemas.microsoft.com/office/drawing/2014/main" id="{7612EB1A-A2E4-3D06-6EC3-3BC863754CD3}"/>
              </a:ext>
            </a:extLst>
          </p:cNvPr>
          <p:cNvSpPr/>
          <p:nvPr/>
        </p:nvSpPr>
        <p:spPr>
          <a:xfrm>
            <a:off x="1588993" y="793602"/>
            <a:ext cx="9292368" cy="4601360"/>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C9529A6F-CC47-FEFC-327A-200A513E24EC}"/>
              </a:ext>
            </a:extLst>
          </p:cNvPr>
          <p:cNvSpPr>
            <a:spLocks noGrp="1"/>
          </p:cNvSpPr>
          <p:nvPr>
            <p:ph type="sldNum" sz="quarter" idx="12"/>
          </p:nvPr>
        </p:nvSpPr>
        <p:spPr/>
        <p:txBody>
          <a:bodyPr/>
          <a:lstStyle/>
          <a:p>
            <a:fld id="{BFD2CDEF-EBF7-A24C-97CC-57BDAB189928}" type="slidenum">
              <a:rPr lang="en-US" smtClean="0"/>
              <a:pPr/>
              <a:t>14</a:t>
            </a:fld>
            <a:endParaRPr lang="en-US" dirty="0"/>
          </a:p>
        </p:txBody>
      </p:sp>
      <p:sp>
        <p:nvSpPr>
          <p:cNvPr id="4" name="TextBox 3">
            <a:extLst>
              <a:ext uri="{FF2B5EF4-FFF2-40B4-BE49-F238E27FC236}">
                <a16:creationId xmlns:a16="http://schemas.microsoft.com/office/drawing/2014/main" id="{36156265-FF7B-9AF2-BF12-73DFC8F49975}"/>
              </a:ext>
            </a:extLst>
          </p:cNvPr>
          <p:cNvSpPr txBox="1"/>
          <p:nvPr/>
        </p:nvSpPr>
        <p:spPr>
          <a:xfrm>
            <a:off x="1704975" y="1070032"/>
            <a:ext cx="8898033" cy="4247317"/>
          </a:xfrm>
          <a:prstGeom prst="rect">
            <a:avLst/>
          </a:prstGeom>
          <a:noFill/>
        </p:spPr>
        <p:txBody>
          <a:bodyPr wrap="square">
            <a:spAutoFit/>
          </a:bodyPr>
          <a:lstStyle/>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Categories and Industries</a:t>
            </a:r>
            <a:r>
              <a:rPr lang="en-US" altLang="zh-CN" dirty="0">
                <a:ea typeface="宋体" panose="02010600030101010101" pitchFamily="2" charset="-122"/>
                <a:cs typeface="Arial" panose="020B0604020202020204" pitchFamily="34" charset="0"/>
              </a:rPr>
              <a:t>: The industry and category the design is intended for can be a strong hint. For instance, designs in the "</a:t>
            </a:r>
            <a:r>
              <a:rPr lang="en-US" altLang="zh-CN" u="sng" dirty="0">
                <a:solidFill>
                  <a:srgbClr val="0070C0"/>
                </a:solidFill>
                <a:ea typeface="宋体" panose="02010600030101010101" pitchFamily="2" charset="-122"/>
                <a:cs typeface="Arial" panose="020B0604020202020204" pitchFamily="34" charset="0"/>
              </a:rPr>
              <a:t>Aerospace</a:t>
            </a:r>
            <a:r>
              <a:rPr lang="en-US" altLang="zh-CN" dirty="0">
                <a:ea typeface="宋体" panose="02010600030101010101" pitchFamily="2" charset="-122"/>
                <a:cs typeface="Arial" panose="020B0604020202020204" pitchFamily="34" charset="0"/>
              </a:rPr>
              <a:t>" category might prefer </a:t>
            </a:r>
            <a:r>
              <a:rPr lang="en-US" altLang="zh-CN" dirty="0">
                <a:solidFill>
                  <a:srgbClr val="0070C0"/>
                </a:solidFill>
                <a:ea typeface="宋体" panose="02010600030101010101" pitchFamily="2" charset="-122"/>
                <a:cs typeface="Arial" panose="020B0604020202020204" pitchFamily="34" charset="0"/>
              </a:rPr>
              <a:t>lightweight</a:t>
            </a:r>
            <a:r>
              <a:rPr lang="en-US" altLang="zh-CN" dirty="0">
                <a:ea typeface="宋体" panose="02010600030101010101" pitchFamily="2" charset="-122"/>
                <a:cs typeface="Arial" panose="020B0604020202020204" pitchFamily="34" charset="0"/>
              </a:rPr>
              <a:t> and strong materials like </a:t>
            </a:r>
            <a:r>
              <a:rPr lang="en-US" altLang="zh-CN" dirty="0">
                <a:solidFill>
                  <a:srgbClr val="0070C0"/>
                </a:solidFill>
                <a:ea typeface="宋体" panose="02010600030101010101" pitchFamily="2" charset="-122"/>
                <a:cs typeface="Arial" panose="020B0604020202020204" pitchFamily="34" charset="0"/>
              </a:rPr>
              <a:t>titanium</a:t>
            </a:r>
            <a:r>
              <a:rPr lang="en-US" altLang="zh-CN" dirty="0">
                <a:ea typeface="宋体" panose="02010600030101010101" pitchFamily="2" charset="-122"/>
                <a:cs typeface="Arial" panose="020B0604020202020204" pitchFamily="34" charset="0"/>
              </a:rPr>
              <a:t> or composite materials.</a:t>
            </a:r>
          </a:p>
          <a:p>
            <a:endParaRPr lang="en-US" altLang="zh-CN" dirty="0">
              <a:ea typeface="宋体" panose="02010600030101010101" pitchFamily="2" charset="-122"/>
              <a:cs typeface="Arial" panose="020B0604020202020204" pitchFamily="34" charset="0"/>
            </a:endParaRPr>
          </a:p>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Derived Features</a:t>
            </a:r>
            <a:r>
              <a:rPr lang="en-US" altLang="zh-CN" dirty="0">
                <a:ea typeface="宋体" panose="02010600030101010101" pitchFamily="2" charset="-122"/>
                <a:cs typeface="Arial" panose="020B0604020202020204" pitchFamily="34" charset="0"/>
              </a:rPr>
              <a:t>: Some features can be derived from the existing data to enhance its expressiveness. For instance:</a:t>
            </a:r>
          </a:p>
          <a:p>
            <a:r>
              <a:rPr lang="en-US" altLang="zh-CN" dirty="0">
                <a:ea typeface="宋体" panose="02010600030101010101" pitchFamily="2" charset="-122"/>
                <a:cs typeface="Arial" panose="020B0604020202020204" pitchFamily="34" charset="0"/>
              </a:rPr>
              <a:t>   - </a:t>
            </a:r>
            <a:r>
              <a:rPr lang="en-US" altLang="zh-CN" i="1" u="sng" dirty="0">
                <a:solidFill>
                  <a:srgbClr val="FF0000"/>
                </a:solidFill>
                <a:ea typeface="宋体" panose="02010600030101010101" pitchFamily="2" charset="-122"/>
                <a:cs typeface="Arial" panose="020B0604020202020204" pitchFamily="34" charset="0"/>
              </a:rPr>
              <a:t>Aspect Ratios</a:t>
            </a:r>
            <a:r>
              <a:rPr lang="en-US" altLang="zh-CN" dirty="0">
                <a:ea typeface="宋体" panose="02010600030101010101" pitchFamily="2" charset="-122"/>
                <a:cs typeface="Arial" panose="020B0604020202020204" pitchFamily="34" charset="0"/>
              </a:rPr>
              <a:t>: Derived from the </a:t>
            </a:r>
            <a:r>
              <a:rPr lang="en-US" altLang="zh-CN" i="1" u="sng" dirty="0">
                <a:ea typeface="宋体" panose="02010600030101010101" pitchFamily="2" charset="-122"/>
                <a:cs typeface="Arial" panose="020B0604020202020204" pitchFamily="34" charset="0"/>
              </a:rPr>
              <a:t>bounding box dimensions</a:t>
            </a:r>
            <a:r>
              <a:rPr lang="en-US" altLang="zh-CN" dirty="0">
                <a:ea typeface="宋体" panose="02010600030101010101" pitchFamily="2" charset="-122"/>
                <a:cs typeface="Arial" panose="020B0604020202020204" pitchFamily="34" charset="0"/>
              </a:rPr>
              <a:t>, they can indicate if a part is </a:t>
            </a:r>
            <a:r>
              <a:rPr lang="en-US" altLang="zh-CN" i="1" u="sng" dirty="0">
                <a:ea typeface="宋体" panose="02010600030101010101" pitchFamily="2" charset="-122"/>
                <a:cs typeface="Arial" panose="020B0604020202020204" pitchFamily="34" charset="0"/>
              </a:rPr>
              <a:t>elongated, flat, or almost cubic</a:t>
            </a:r>
            <a:r>
              <a:rPr lang="en-US" altLang="zh-CN" dirty="0">
                <a:ea typeface="宋体" panose="02010600030101010101" pitchFamily="2" charset="-122"/>
                <a:cs typeface="Arial" panose="020B0604020202020204" pitchFamily="34" charset="0"/>
              </a:rPr>
              <a:t>, which might influence material choice.</a:t>
            </a:r>
          </a:p>
          <a:p>
            <a:r>
              <a:rPr lang="en-US" altLang="zh-CN" dirty="0">
                <a:ea typeface="宋体" panose="02010600030101010101" pitchFamily="2" charset="-122"/>
                <a:cs typeface="Arial" panose="020B0604020202020204" pitchFamily="34" charset="0"/>
              </a:rPr>
              <a:t>   - </a:t>
            </a:r>
            <a:r>
              <a:rPr lang="en-US" altLang="zh-CN" i="1" u="sng" dirty="0">
                <a:solidFill>
                  <a:srgbClr val="FF0000"/>
                </a:solidFill>
                <a:ea typeface="宋体" panose="02010600030101010101" pitchFamily="2" charset="-122"/>
                <a:cs typeface="Arial" panose="020B0604020202020204" pitchFamily="34" charset="0"/>
              </a:rPr>
              <a:t>Complexity Metrics</a:t>
            </a:r>
            <a:r>
              <a:rPr lang="en-US" altLang="zh-CN" dirty="0">
                <a:ea typeface="宋体" panose="02010600030101010101" pitchFamily="2" charset="-122"/>
                <a:cs typeface="Arial" panose="020B0604020202020204" pitchFamily="34" charset="0"/>
              </a:rPr>
              <a:t>: Ratios like </a:t>
            </a:r>
            <a:r>
              <a:rPr lang="en-US" altLang="zh-CN" b="1" i="1" u="sng" dirty="0">
                <a:ea typeface="宋体" panose="02010600030101010101" pitchFamily="2" charset="-122"/>
                <a:cs typeface="Arial" panose="020B0604020202020204" pitchFamily="34" charset="0"/>
              </a:rPr>
              <a:t>vertex-to-edge count</a:t>
            </a:r>
            <a:r>
              <a:rPr lang="en-US" altLang="zh-CN" dirty="0">
                <a:ea typeface="宋体" panose="02010600030101010101" pitchFamily="2" charset="-122"/>
                <a:cs typeface="Arial" panose="020B0604020202020204" pitchFamily="34" charset="0"/>
              </a:rPr>
              <a:t>, </a:t>
            </a:r>
            <a:r>
              <a:rPr lang="en-US" altLang="zh-CN" b="1" i="1" dirty="0">
                <a:ea typeface="宋体" panose="02010600030101010101" pitchFamily="2" charset="-122"/>
                <a:cs typeface="Arial" panose="020B0604020202020204" pitchFamily="34" charset="0"/>
              </a:rPr>
              <a:t>face-to-loop count</a:t>
            </a:r>
            <a:r>
              <a:rPr lang="en-US" altLang="zh-CN" dirty="0">
                <a:ea typeface="宋体" panose="02010600030101010101" pitchFamily="2" charset="-122"/>
                <a:cs typeface="Arial" panose="020B0604020202020204" pitchFamily="34" charset="0"/>
              </a:rPr>
              <a:t>, etc., can be indicative of the overall </a:t>
            </a:r>
            <a:r>
              <a:rPr lang="en-US" altLang="zh-CN" b="1" dirty="0">
                <a:solidFill>
                  <a:srgbClr val="FF0000"/>
                </a:solidFill>
                <a:ea typeface="宋体" panose="02010600030101010101" pitchFamily="2" charset="-122"/>
                <a:cs typeface="Arial" panose="020B0604020202020204" pitchFamily="34" charset="0"/>
              </a:rPr>
              <a:t>complexity</a:t>
            </a:r>
            <a:r>
              <a:rPr lang="en-US" altLang="zh-CN" dirty="0">
                <a:ea typeface="宋体" panose="02010600030101010101" pitchFamily="2" charset="-122"/>
                <a:cs typeface="Arial" panose="020B0604020202020204" pitchFamily="34" charset="0"/>
              </a:rPr>
              <a:t> of the design.</a:t>
            </a:r>
          </a:p>
          <a:p>
            <a:r>
              <a:rPr lang="en-US" altLang="zh-CN" dirty="0">
                <a:ea typeface="宋体" panose="02010600030101010101" pitchFamily="2" charset="-122"/>
                <a:cs typeface="Arial" panose="020B0604020202020204" pitchFamily="34" charset="0"/>
              </a:rPr>
              <a:t>   - </a:t>
            </a:r>
            <a:r>
              <a:rPr lang="en-US" altLang="zh-CN" i="1" u="sng" dirty="0">
                <a:solidFill>
                  <a:srgbClr val="FF0000"/>
                </a:solidFill>
                <a:ea typeface="宋体" panose="02010600030101010101" pitchFamily="2" charset="-122"/>
                <a:cs typeface="Arial" panose="020B0604020202020204" pitchFamily="34" charset="0"/>
              </a:rPr>
              <a:t>Volume fraction</a:t>
            </a:r>
            <a:r>
              <a:rPr lang="en-US" altLang="zh-CN" dirty="0">
                <a:ea typeface="宋体" panose="02010600030101010101" pitchFamily="2" charset="-122"/>
                <a:cs typeface="Arial" panose="020B0604020202020204" pitchFamily="34" charset="0"/>
              </a:rPr>
              <a:t>: Body volume divided by the assembly volume. </a:t>
            </a:r>
            <a:r>
              <a:rPr lang="en-US" b="0" i="0" dirty="0">
                <a:effectLst/>
                <a:latin typeface="Söhne"/>
              </a:rPr>
              <a:t>Large volume fraction could indicate </a:t>
            </a:r>
            <a:r>
              <a:rPr lang="en-US" b="0" i="1" u="sng" dirty="0">
                <a:effectLst/>
                <a:latin typeface="Söhne"/>
              </a:rPr>
              <a:t>primary component </a:t>
            </a:r>
            <a:r>
              <a:rPr lang="en-US" b="0" i="0" dirty="0">
                <a:effectLst/>
                <a:latin typeface="Söhne"/>
              </a:rPr>
              <a:t>and might be made of a material suitable for </a:t>
            </a:r>
            <a:r>
              <a:rPr lang="en-US" i="1" u="sng" dirty="0">
                <a:effectLst/>
                <a:latin typeface="Söhne"/>
              </a:rPr>
              <a:t>bearing loads </a:t>
            </a:r>
            <a:r>
              <a:rPr lang="en-US" b="0" i="0" dirty="0">
                <a:effectLst/>
                <a:latin typeface="Söhne"/>
              </a:rPr>
              <a:t>or </a:t>
            </a:r>
            <a:r>
              <a:rPr lang="en-US" b="1" i="1" u="sng" dirty="0">
                <a:effectLst/>
                <a:latin typeface="Söhne"/>
              </a:rPr>
              <a:t>stresses</a:t>
            </a:r>
            <a:r>
              <a:rPr lang="en-US" b="0" i="0" dirty="0">
                <a:effectLst/>
                <a:latin typeface="Söhne"/>
              </a:rPr>
              <a:t>. Conversely, small volume fractions might represent </a:t>
            </a:r>
            <a:r>
              <a:rPr lang="en-US" b="0" i="1" u="sng" dirty="0">
                <a:effectLst/>
                <a:latin typeface="Söhne"/>
              </a:rPr>
              <a:t>accessory</a:t>
            </a:r>
            <a:r>
              <a:rPr lang="en-US" b="0" i="0" dirty="0">
                <a:effectLst/>
                <a:latin typeface="Söhne"/>
              </a:rPr>
              <a:t> or </a:t>
            </a:r>
            <a:r>
              <a:rPr lang="en-US" b="0" i="1" u="sng" dirty="0">
                <a:effectLst/>
                <a:latin typeface="Söhne"/>
              </a:rPr>
              <a:t>supplementary</a:t>
            </a:r>
            <a:r>
              <a:rPr lang="en-US" b="0" i="0" dirty="0">
                <a:effectLst/>
                <a:latin typeface="Söhne"/>
              </a:rPr>
              <a:t> components.</a:t>
            </a:r>
          </a:p>
          <a:p>
            <a:endParaRPr lang="en-US" altLang="zh-CN" dirty="0">
              <a:ea typeface="宋体" panose="02010600030101010101" pitchFamily="2" charset="-122"/>
              <a:cs typeface="Arial" panose="020B0604020202020204" pitchFamily="34" charset="0"/>
            </a:endParaRPr>
          </a:p>
        </p:txBody>
      </p:sp>
      <p:sp>
        <p:nvSpPr>
          <p:cNvPr id="6" name="文本框 20">
            <a:extLst>
              <a:ext uri="{FF2B5EF4-FFF2-40B4-BE49-F238E27FC236}">
                <a16:creationId xmlns:a16="http://schemas.microsoft.com/office/drawing/2014/main" id="{71FF7DF9-3F65-31EA-916C-509E32C9F9A0}"/>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2. Feature Engineering</a:t>
            </a:r>
            <a:endParaRPr lang="en-US" altLang="zh-CN" sz="2400" dirty="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27150171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圆角 19">
            <a:extLst>
              <a:ext uri="{FF2B5EF4-FFF2-40B4-BE49-F238E27FC236}">
                <a16:creationId xmlns:a16="http://schemas.microsoft.com/office/drawing/2014/main" id="{7612EB1A-A2E4-3D06-6EC3-3BC863754CD3}"/>
              </a:ext>
            </a:extLst>
          </p:cNvPr>
          <p:cNvSpPr/>
          <p:nvPr/>
        </p:nvSpPr>
        <p:spPr>
          <a:xfrm>
            <a:off x="1588993" y="821390"/>
            <a:ext cx="9566688" cy="3699809"/>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C9529A6F-CC47-FEFC-327A-200A513E24EC}"/>
              </a:ext>
            </a:extLst>
          </p:cNvPr>
          <p:cNvSpPr>
            <a:spLocks noGrp="1"/>
          </p:cNvSpPr>
          <p:nvPr>
            <p:ph type="sldNum" sz="quarter" idx="12"/>
          </p:nvPr>
        </p:nvSpPr>
        <p:spPr/>
        <p:txBody>
          <a:bodyPr/>
          <a:lstStyle/>
          <a:p>
            <a:fld id="{BFD2CDEF-EBF7-A24C-97CC-57BDAB189928}" type="slidenum">
              <a:rPr lang="en-US" smtClean="0"/>
              <a:pPr/>
              <a:t>15</a:t>
            </a:fld>
            <a:endParaRPr lang="en-US" dirty="0"/>
          </a:p>
        </p:txBody>
      </p:sp>
      <p:sp>
        <p:nvSpPr>
          <p:cNvPr id="4" name="TextBox 3">
            <a:extLst>
              <a:ext uri="{FF2B5EF4-FFF2-40B4-BE49-F238E27FC236}">
                <a16:creationId xmlns:a16="http://schemas.microsoft.com/office/drawing/2014/main" id="{36156265-FF7B-9AF2-BF12-73DFC8F49975}"/>
              </a:ext>
            </a:extLst>
          </p:cNvPr>
          <p:cNvSpPr txBox="1"/>
          <p:nvPr/>
        </p:nvSpPr>
        <p:spPr>
          <a:xfrm>
            <a:off x="1704975" y="948112"/>
            <a:ext cx="9156065" cy="3170099"/>
          </a:xfrm>
          <a:prstGeom prst="rect">
            <a:avLst/>
          </a:prstGeom>
          <a:noFill/>
        </p:spPr>
        <p:txBody>
          <a:bodyPr wrap="square">
            <a:spAutoFit/>
          </a:bodyPr>
          <a:lstStyle/>
          <a:p>
            <a:pPr marL="285750" indent="-285750">
              <a:buFont typeface="Wingdings" panose="05000000000000000000" pitchFamily="2" charset="2"/>
              <a:buChar char="q"/>
            </a:pPr>
            <a:r>
              <a:rPr lang="en-US" altLang="zh-CN" sz="2000" b="1" i="1" u="sng" dirty="0">
                <a:ea typeface="宋体" panose="02010600030101010101" pitchFamily="2" charset="-122"/>
                <a:cs typeface="Arial" panose="020B0604020202020204" pitchFamily="34" charset="0"/>
              </a:rPr>
              <a:t>Derived feature</a:t>
            </a:r>
            <a:r>
              <a:rPr lang="en-US" altLang="zh-CN" sz="2000" dirty="0">
                <a:ea typeface="宋体" panose="02010600030101010101" pitchFamily="2" charset="-122"/>
                <a:cs typeface="Arial" panose="020B0604020202020204" pitchFamily="34" charset="0"/>
              </a:rPr>
              <a:t>:</a:t>
            </a:r>
          </a:p>
          <a:p>
            <a:pPr marL="742950" lvl="1" indent="-285750">
              <a:buFont typeface="Arial" panose="020B0604020202020204" pitchFamily="34" charset="0"/>
              <a:buChar char="•"/>
            </a:pPr>
            <a:r>
              <a:rPr lang="en-US" altLang="zh-CN" sz="2000" i="1" u="sng" dirty="0">
                <a:solidFill>
                  <a:srgbClr val="FF0000"/>
                </a:solidFill>
                <a:ea typeface="宋体" panose="02010600030101010101" pitchFamily="2" charset="-122"/>
                <a:cs typeface="Arial" panose="020B0604020202020204" pitchFamily="34" charset="0"/>
              </a:rPr>
              <a:t>Center of mass distance</a:t>
            </a:r>
            <a:r>
              <a:rPr lang="en-US" altLang="zh-CN" sz="2000" dirty="0">
                <a:ea typeface="宋体" panose="02010600030101010101" pitchFamily="2" charset="-122"/>
                <a:cs typeface="Arial" panose="020B0604020202020204" pitchFamily="34" charset="0"/>
              </a:rPr>
              <a:t>: </a:t>
            </a:r>
            <a:r>
              <a:rPr lang="en-US" sz="2000" b="0" i="0" dirty="0">
                <a:effectLst/>
                <a:latin typeface="Söhne"/>
              </a:rPr>
              <a:t>the </a:t>
            </a:r>
            <a:r>
              <a:rPr lang="en-US" sz="2000" b="1" i="1" dirty="0">
                <a:effectLst/>
                <a:latin typeface="Söhne"/>
              </a:rPr>
              <a:t>Euclidean distance </a:t>
            </a:r>
            <a:r>
              <a:rPr lang="en-US" sz="2000" b="0" i="0" dirty="0">
                <a:effectLst/>
                <a:latin typeface="Söhne"/>
              </a:rPr>
              <a:t>between the body's center of mass (COM) and the assembly's COM. </a:t>
            </a:r>
            <a:r>
              <a:rPr lang="en-US" sz="2000" b="0" i="0" dirty="0">
                <a:effectLst/>
                <a:latin typeface="Söhne"/>
                <a:sym typeface="Wingdings" panose="05000000000000000000" pitchFamily="2" charset="2"/>
              </a:rPr>
              <a:t> </a:t>
            </a:r>
            <a:r>
              <a:rPr lang="en-US" sz="2000" dirty="0">
                <a:latin typeface="Söhne"/>
              </a:rPr>
              <a:t>how the material is distributed within the assembly; gives </a:t>
            </a:r>
            <a:r>
              <a:rPr lang="en-US" sz="2000" b="0" i="0" dirty="0">
                <a:effectLst/>
                <a:latin typeface="Söhne"/>
              </a:rPr>
              <a:t>an indication of how central or peripheral a body is within the assembly.</a:t>
            </a:r>
            <a:endParaRPr lang="en-US" altLang="zh-CN" sz="2000" dirty="0">
              <a:ea typeface="宋体" panose="02010600030101010101" pitchFamily="2" charset="-122"/>
              <a:cs typeface="Arial" panose="020B0604020202020204" pitchFamily="34" charset="0"/>
            </a:endParaRPr>
          </a:p>
          <a:p>
            <a:pPr marL="285750" indent="-285750">
              <a:buFont typeface="Wingdings" panose="05000000000000000000" pitchFamily="2" charset="2"/>
              <a:buChar char="q"/>
            </a:pPr>
            <a:r>
              <a:rPr lang="en-US" altLang="zh-CN" sz="2000" b="1" u="sng" dirty="0">
                <a:ea typeface="宋体" panose="02010600030101010101" pitchFamily="2" charset="-122"/>
                <a:cs typeface="Arial" panose="020B0604020202020204" pitchFamily="34" charset="0"/>
              </a:rPr>
              <a:t>Components and Hierarchical Structure</a:t>
            </a:r>
            <a:r>
              <a:rPr lang="en-US" altLang="zh-CN" sz="2000" dirty="0">
                <a:ea typeface="宋体" panose="02010600030101010101" pitchFamily="2" charset="-122"/>
                <a:cs typeface="Arial" panose="020B0604020202020204" pitchFamily="34" charset="0"/>
              </a:rPr>
              <a:t>: The relationships between components can be meaningful. If certain sub-components are made of a specific material, it might influence the material choice of the main body. However, this requires a more complex modeling approach to take </a:t>
            </a:r>
            <a:r>
              <a:rPr lang="en-US" altLang="zh-CN" sz="2000" b="1" dirty="0">
                <a:solidFill>
                  <a:srgbClr val="FF0000"/>
                </a:solidFill>
                <a:ea typeface="宋体" panose="02010600030101010101" pitchFamily="2" charset="-122"/>
                <a:cs typeface="Arial" panose="020B0604020202020204" pitchFamily="34" charset="0"/>
              </a:rPr>
              <a:t>hierarchy</a:t>
            </a:r>
            <a:r>
              <a:rPr lang="en-US" altLang="zh-CN" sz="2000" dirty="0">
                <a:ea typeface="宋体" panose="02010600030101010101" pitchFamily="2" charset="-122"/>
                <a:cs typeface="Arial" panose="020B0604020202020204" pitchFamily="34" charset="0"/>
              </a:rPr>
              <a:t> into account. </a:t>
            </a:r>
            <a:r>
              <a:rPr lang="en-US" altLang="zh-CN" sz="2000" dirty="0">
                <a:ea typeface="宋体" panose="02010600030101010101" pitchFamily="2" charset="-122"/>
                <a:cs typeface="Arial" panose="020B0604020202020204" pitchFamily="34" charset="0"/>
                <a:sym typeface="Wingdings" panose="05000000000000000000" pitchFamily="2" charset="2"/>
              </a:rPr>
              <a:t> potentially need to use </a:t>
            </a:r>
            <a:r>
              <a:rPr lang="en-US" altLang="zh-CN" sz="2000" b="1" u="sng" dirty="0">
                <a:ea typeface="宋体" panose="02010600030101010101" pitchFamily="2" charset="-122"/>
                <a:cs typeface="Arial" panose="020B0604020202020204" pitchFamily="34" charset="0"/>
                <a:sym typeface="Wingdings" panose="05000000000000000000" pitchFamily="2" charset="2"/>
              </a:rPr>
              <a:t>knowledge graph </a:t>
            </a:r>
            <a:r>
              <a:rPr lang="en-US" altLang="zh-CN" sz="2000" dirty="0">
                <a:ea typeface="宋体" panose="02010600030101010101" pitchFamily="2" charset="-122"/>
                <a:cs typeface="Arial" panose="020B0604020202020204" pitchFamily="34" charset="0"/>
                <a:sym typeface="Wingdings" panose="05000000000000000000" pitchFamily="2" charset="2"/>
              </a:rPr>
              <a:t>to model the relationship</a:t>
            </a:r>
            <a:endParaRPr lang="en-US" altLang="zh-CN" sz="2000" dirty="0">
              <a:ea typeface="宋体" panose="02010600030101010101" pitchFamily="2" charset="-122"/>
              <a:cs typeface="Arial" panose="020B0604020202020204" pitchFamily="34" charset="0"/>
            </a:endParaRPr>
          </a:p>
        </p:txBody>
      </p:sp>
      <p:sp>
        <p:nvSpPr>
          <p:cNvPr id="6" name="文本框 20">
            <a:extLst>
              <a:ext uri="{FF2B5EF4-FFF2-40B4-BE49-F238E27FC236}">
                <a16:creationId xmlns:a16="http://schemas.microsoft.com/office/drawing/2014/main" id="{71FF7DF9-3F65-31EA-916C-509E32C9F9A0}"/>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2. Feature Engineering</a:t>
            </a:r>
            <a:endParaRPr lang="en-US" altLang="zh-CN" sz="2400" dirty="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22397467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19">
            <a:extLst>
              <a:ext uri="{FF2B5EF4-FFF2-40B4-BE49-F238E27FC236}">
                <a16:creationId xmlns:a16="http://schemas.microsoft.com/office/drawing/2014/main" id="{BFFFF74F-73B2-1238-1EB6-F9C5B6B21387}"/>
              </a:ext>
            </a:extLst>
          </p:cNvPr>
          <p:cNvSpPr/>
          <p:nvPr/>
        </p:nvSpPr>
        <p:spPr>
          <a:xfrm>
            <a:off x="8419978" y="808990"/>
            <a:ext cx="3718124" cy="5033009"/>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16</a:t>
            </a:fld>
            <a:endParaRPr lang="en-US" dirty="0"/>
          </a:p>
        </p:txBody>
      </p:sp>
      <p:sp>
        <p:nvSpPr>
          <p:cNvPr id="9" name="文本框 20">
            <a:extLst>
              <a:ext uri="{FF2B5EF4-FFF2-40B4-BE49-F238E27FC236}">
                <a16:creationId xmlns:a16="http://schemas.microsoft.com/office/drawing/2014/main" id="{83864E47-C4BF-FA48-2360-025AA820A4EF}"/>
              </a:ext>
            </a:extLst>
          </p:cNvPr>
          <p:cNvSpPr txBox="1"/>
          <p:nvPr/>
        </p:nvSpPr>
        <p:spPr>
          <a:xfrm>
            <a:off x="1446589" y="4931"/>
            <a:ext cx="8357811" cy="430887"/>
          </a:xfrm>
          <a:prstGeom prst="rect">
            <a:avLst/>
          </a:prstGeom>
          <a:noFill/>
        </p:spPr>
        <p:txBody>
          <a:bodyPr wrap="square" rtlCol="0" anchor="t">
            <a:spAutoFit/>
          </a:bodyPr>
          <a:lstStyle/>
          <a:p>
            <a:r>
              <a:rPr lang="en-US" altLang="zh-CN" sz="2200" b="1" dirty="0">
                <a:ea typeface="宋体" panose="02010600030101010101" pitchFamily="2" charset="-122"/>
                <a:cs typeface="Arial" panose="020B0604020202020204" pitchFamily="34" charset="0"/>
              </a:rPr>
              <a:t>2. Feature Engineering  – </a:t>
            </a:r>
            <a:r>
              <a:rPr lang="en-SG" sz="2200" b="1" i="0" dirty="0">
                <a:effectLst/>
                <a:latin typeface="Söhne"/>
              </a:rPr>
              <a:t>Spearman's Rank Correlation </a:t>
            </a:r>
            <a:r>
              <a:rPr lang="en-US" altLang="zh-CN" sz="2200" b="1" dirty="0">
                <a:ea typeface="宋体" panose="02010600030101010101" pitchFamily="2" charset="-122"/>
                <a:cs typeface="Arial" panose="020B0604020202020204" pitchFamily="34" charset="0"/>
              </a:rPr>
              <a:t>matrix</a:t>
            </a:r>
            <a:endParaRPr lang="en-US" altLang="zh-CN" sz="2200" dirty="0">
              <a:ea typeface="宋体" panose="02010600030101010101" pitchFamily="2" charset="-122"/>
              <a:cs typeface="Arial" panose="020B0604020202020204" pitchFamily="34" charset="0"/>
            </a:endParaRPr>
          </a:p>
        </p:txBody>
      </p:sp>
      <p:sp>
        <p:nvSpPr>
          <p:cNvPr id="3" name="TextBox 2">
            <a:extLst>
              <a:ext uri="{FF2B5EF4-FFF2-40B4-BE49-F238E27FC236}">
                <a16:creationId xmlns:a16="http://schemas.microsoft.com/office/drawing/2014/main" id="{37350F2F-17C8-D433-0A60-F5814CC81670}"/>
              </a:ext>
            </a:extLst>
          </p:cNvPr>
          <p:cNvSpPr txBox="1"/>
          <p:nvPr/>
        </p:nvSpPr>
        <p:spPr>
          <a:xfrm>
            <a:off x="8419978" y="940053"/>
            <a:ext cx="3718124" cy="4524315"/>
          </a:xfrm>
          <a:prstGeom prst="rect">
            <a:avLst/>
          </a:prstGeom>
          <a:noFill/>
        </p:spPr>
        <p:txBody>
          <a:bodyPr wrap="square">
            <a:spAutoFit/>
          </a:bodyPr>
          <a:lstStyle/>
          <a:p>
            <a:pPr marL="285750" indent="-285750">
              <a:buFont typeface="Wingdings" panose="05000000000000000000" pitchFamily="2" charset="2"/>
              <a:buChar char="q"/>
            </a:pPr>
            <a:r>
              <a:rPr lang="en-US" dirty="0">
                <a:latin typeface="Söhne"/>
              </a:rPr>
              <a:t>T</a:t>
            </a:r>
            <a:r>
              <a:rPr lang="en-US" b="0" i="0" dirty="0">
                <a:effectLst/>
                <a:latin typeface="Söhne"/>
              </a:rPr>
              <a:t>he relationship between variables might </a:t>
            </a:r>
            <a:r>
              <a:rPr lang="en-US" b="0" i="1" u="sng" dirty="0">
                <a:solidFill>
                  <a:srgbClr val="FF0000"/>
                </a:solidFill>
                <a:effectLst/>
                <a:latin typeface="Söhne"/>
              </a:rPr>
              <a:t>not be strictly linear</a:t>
            </a:r>
            <a:r>
              <a:rPr lang="en-US" b="0" i="0" dirty="0">
                <a:effectLst/>
                <a:latin typeface="Söhne"/>
              </a:rPr>
              <a:t>, </a:t>
            </a:r>
            <a:r>
              <a:rPr lang="en-US" b="1" i="0" dirty="0">
                <a:solidFill>
                  <a:srgbClr val="FF0000"/>
                </a:solidFill>
                <a:effectLst/>
                <a:latin typeface="Söhne"/>
              </a:rPr>
              <a:t>Spearman’s</a:t>
            </a:r>
            <a:r>
              <a:rPr lang="en-US" b="0" i="0" dirty="0">
                <a:effectLst/>
                <a:latin typeface="Söhne"/>
              </a:rPr>
              <a:t> matrix is chosen rather than Pearson correlation matrix to evaluate the feature correlation</a:t>
            </a:r>
          </a:p>
          <a:p>
            <a:pPr marL="285750" indent="-285750">
              <a:buFont typeface="Wingdings" panose="05000000000000000000" pitchFamily="2" charset="2"/>
              <a:buChar char="q"/>
            </a:pPr>
            <a:r>
              <a:rPr lang="en-US" altLang="zh-CN" b="1" i="1" u="sng" dirty="0">
                <a:ea typeface="宋体" panose="02010600030101010101" pitchFamily="2" charset="-122"/>
                <a:cs typeface="Arial" panose="020B0604020202020204" pitchFamily="34" charset="0"/>
              </a:rPr>
              <a:t>Multicollinearity</a:t>
            </a:r>
            <a:r>
              <a:rPr lang="en-US" altLang="zh-CN" dirty="0">
                <a:ea typeface="宋体" panose="02010600030101010101" pitchFamily="2" charset="-122"/>
                <a:cs typeface="Arial" panose="020B0604020202020204" pitchFamily="34" charset="0"/>
              </a:rPr>
              <a:t>: highly correlated independent variables can lead to multicollinearity, which might make the model unstable. </a:t>
            </a:r>
            <a:r>
              <a:rPr lang="en-US" altLang="zh-CN" dirty="0">
                <a:ea typeface="宋体" panose="02010600030101010101" pitchFamily="2" charset="-122"/>
                <a:cs typeface="Arial" panose="020B0604020202020204" pitchFamily="34" charset="0"/>
                <a:sym typeface="Wingdings" panose="05000000000000000000" pitchFamily="2" charset="2"/>
              </a:rPr>
              <a:t> need to identify</a:t>
            </a:r>
          </a:p>
          <a:p>
            <a:pPr marL="285750" indent="-285750">
              <a:buFont typeface="Wingdings" panose="05000000000000000000" pitchFamily="2" charset="2"/>
              <a:buChar char="q"/>
            </a:pPr>
            <a:r>
              <a:rPr lang="en-US" altLang="zh-CN" b="1" i="1" u="sng" dirty="0">
                <a:ea typeface="宋体" panose="02010600030101010101" pitchFamily="2" charset="-122"/>
                <a:cs typeface="Arial" panose="020B0604020202020204" pitchFamily="34" charset="0"/>
              </a:rPr>
              <a:t>Feature Importance</a:t>
            </a:r>
            <a:r>
              <a:rPr lang="en-US" altLang="zh-CN" dirty="0">
                <a:ea typeface="宋体" panose="02010600030101010101" pitchFamily="2" charset="-122"/>
                <a:cs typeface="Arial" panose="020B0604020202020204" pitchFamily="34" charset="0"/>
              </a:rPr>
              <a:t>: By looking at the correlation of each feature with the </a:t>
            </a:r>
            <a:r>
              <a:rPr lang="en-US" altLang="zh-CN" i="1" u="sng" dirty="0">
                <a:solidFill>
                  <a:srgbClr val="FF0000"/>
                </a:solidFill>
                <a:ea typeface="宋体" panose="02010600030101010101" pitchFamily="2" charset="-122"/>
                <a:cs typeface="Arial" panose="020B0604020202020204" pitchFamily="34" charset="0"/>
              </a:rPr>
              <a:t>target variable</a:t>
            </a:r>
            <a:r>
              <a:rPr lang="en-US" altLang="zh-CN" dirty="0">
                <a:ea typeface="宋体" panose="02010600030101010101" pitchFamily="2" charset="-122"/>
                <a:cs typeface="Arial" panose="020B0604020202020204" pitchFamily="34" charset="0"/>
              </a:rPr>
              <a:t>, we can get the importance or influence of each feature on the target.</a:t>
            </a:r>
          </a:p>
        </p:txBody>
      </p:sp>
      <p:pic>
        <p:nvPicPr>
          <p:cNvPr id="10" name="Picture 9" descr="A colorful squares with black text&#10;&#10;Description automatically generated">
            <a:extLst>
              <a:ext uri="{FF2B5EF4-FFF2-40B4-BE49-F238E27FC236}">
                <a16:creationId xmlns:a16="http://schemas.microsoft.com/office/drawing/2014/main" id="{DE658366-4AC4-E781-1472-0D05929806C4}"/>
              </a:ext>
            </a:extLst>
          </p:cNvPr>
          <p:cNvPicPr>
            <a:picLocks noChangeAspect="1"/>
          </p:cNvPicPr>
          <p:nvPr/>
        </p:nvPicPr>
        <p:blipFill rotWithShape="1">
          <a:blip r:embed="rId3"/>
          <a:srcRect r="2426"/>
          <a:stretch/>
        </p:blipFill>
        <p:spPr>
          <a:xfrm>
            <a:off x="1279263" y="435818"/>
            <a:ext cx="7018796" cy="5994400"/>
          </a:xfrm>
          <a:prstGeom prst="rect">
            <a:avLst/>
          </a:prstGeom>
        </p:spPr>
      </p:pic>
    </p:spTree>
    <p:extLst>
      <p:ext uri="{BB962C8B-B14F-4D97-AF65-F5344CB8AC3E}">
        <p14:creationId xmlns:p14="http://schemas.microsoft.com/office/powerpoint/2010/main" val="8610497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7C5C779-D5D5-FB1E-C710-63D20FABEFDD}"/>
              </a:ext>
            </a:extLst>
          </p:cNvPr>
          <p:cNvSpPr>
            <a:spLocks noGrp="1"/>
          </p:cNvSpPr>
          <p:nvPr>
            <p:ph type="sldNum" sz="quarter" idx="12"/>
          </p:nvPr>
        </p:nvSpPr>
        <p:spPr/>
        <p:txBody>
          <a:bodyPr/>
          <a:lstStyle/>
          <a:p>
            <a:fld id="{BFD2CDEF-EBF7-A24C-97CC-57BDAB189928}" type="slidenum">
              <a:rPr lang="en-US" smtClean="0"/>
              <a:pPr/>
              <a:t>17</a:t>
            </a:fld>
            <a:endParaRPr lang="en-US" dirty="0"/>
          </a:p>
        </p:txBody>
      </p:sp>
      <p:sp>
        <p:nvSpPr>
          <p:cNvPr id="4" name="文本框 20">
            <a:extLst>
              <a:ext uri="{FF2B5EF4-FFF2-40B4-BE49-F238E27FC236}">
                <a16:creationId xmlns:a16="http://schemas.microsoft.com/office/drawing/2014/main" id="{DFC466D2-450C-CE50-5C93-8F5EE8BE83D2}"/>
              </a:ext>
            </a:extLst>
          </p:cNvPr>
          <p:cNvSpPr txBox="1"/>
          <p:nvPr/>
        </p:nvSpPr>
        <p:spPr>
          <a:xfrm>
            <a:off x="1446589" y="4931"/>
            <a:ext cx="8357811" cy="769441"/>
          </a:xfrm>
          <a:prstGeom prst="rect">
            <a:avLst/>
          </a:prstGeom>
          <a:noFill/>
        </p:spPr>
        <p:txBody>
          <a:bodyPr wrap="square" rtlCol="0" anchor="t">
            <a:spAutoFit/>
          </a:bodyPr>
          <a:lstStyle/>
          <a:p>
            <a:r>
              <a:rPr lang="en-US" altLang="zh-CN" sz="2200" b="1" dirty="0">
                <a:ea typeface="宋体" panose="02010600030101010101" pitchFamily="2" charset="-122"/>
                <a:cs typeface="Arial" panose="020B0604020202020204" pitchFamily="34" charset="0"/>
              </a:rPr>
              <a:t>2. Feature Engineering  – </a:t>
            </a:r>
            <a:r>
              <a:rPr lang="en-SG" sz="2200" b="1" i="0" dirty="0">
                <a:effectLst/>
                <a:latin typeface="Söhne"/>
              </a:rPr>
              <a:t>Spearman's Rank Correlation </a:t>
            </a:r>
            <a:r>
              <a:rPr lang="en-US" altLang="zh-CN" sz="2200" b="1" dirty="0">
                <a:ea typeface="宋体" panose="02010600030101010101" pitchFamily="2" charset="-122"/>
                <a:cs typeface="Arial" panose="020B0604020202020204" pitchFamily="34" charset="0"/>
              </a:rPr>
              <a:t>matrix with </a:t>
            </a:r>
            <a:r>
              <a:rPr lang="en-US" altLang="zh-CN" sz="2200" b="1" i="1" dirty="0">
                <a:solidFill>
                  <a:srgbClr val="FF0000"/>
                </a:solidFill>
                <a:ea typeface="宋体" panose="02010600030101010101" pitchFamily="2" charset="-122"/>
                <a:cs typeface="Arial" panose="020B0604020202020204" pitchFamily="34" charset="0"/>
              </a:rPr>
              <a:t>individual material </a:t>
            </a:r>
            <a:r>
              <a:rPr lang="en-US" altLang="zh-CN" sz="2200" b="1" dirty="0">
                <a:ea typeface="宋体" panose="02010600030101010101" pitchFamily="2" charset="-122"/>
                <a:cs typeface="Arial" panose="020B0604020202020204" pitchFamily="34" charset="0"/>
              </a:rPr>
              <a:t>category</a:t>
            </a:r>
            <a:endParaRPr lang="en-US" altLang="zh-CN" sz="2200" dirty="0">
              <a:ea typeface="宋体" panose="02010600030101010101" pitchFamily="2" charset="-122"/>
              <a:cs typeface="Arial" panose="020B0604020202020204" pitchFamily="34" charset="0"/>
            </a:endParaRPr>
          </a:p>
        </p:txBody>
      </p:sp>
      <p:pic>
        <p:nvPicPr>
          <p:cNvPr id="6" name="Picture 5" descr="A colorful squares with black text&#10;&#10;Description automatically generated">
            <a:extLst>
              <a:ext uri="{FF2B5EF4-FFF2-40B4-BE49-F238E27FC236}">
                <a16:creationId xmlns:a16="http://schemas.microsoft.com/office/drawing/2014/main" id="{764E4270-B5C9-5EC8-8FD1-C64568AA456D}"/>
              </a:ext>
            </a:extLst>
          </p:cNvPr>
          <p:cNvPicPr>
            <a:picLocks noChangeAspect="1"/>
          </p:cNvPicPr>
          <p:nvPr/>
        </p:nvPicPr>
        <p:blipFill>
          <a:blip r:embed="rId2"/>
          <a:stretch>
            <a:fillRect/>
          </a:stretch>
        </p:blipFill>
        <p:spPr>
          <a:xfrm>
            <a:off x="65765" y="862404"/>
            <a:ext cx="6592735" cy="5493946"/>
          </a:xfrm>
          <a:prstGeom prst="rect">
            <a:avLst/>
          </a:prstGeom>
        </p:spPr>
      </p:pic>
      <p:pic>
        <p:nvPicPr>
          <p:cNvPr id="8" name="Picture 7" descr="A yellow and purple squares with black text&#10;&#10;Description automatically generated">
            <a:extLst>
              <a:ext uri="{FF2B5EF4-FFF2-40B4-BE49-F238E27FC236}">
                <a16:creationId xmlns:a16="http://schemas.microsoft.com/office/drawing/2014/main" id="{88E0B5F6-0717-12E3-1A2D-822499CA9AAF}"/>
              </a:ext>
            </a:extLst>
          </p:cNvPr>
          <p:cNvPicPr>
            <a:picLocks noChangeAspect="1"/>
          </p:cNvPicPr>
          <p:nvPr/>
        </p:nvPicPr>
        <p:blipFill>
          <a:blip r:embed="rId3"/>
          <a:stretch>
            <a:fillRect/>
          </a:stretch>
        </p:blipFill>
        <p:spPr>
          <a:xfrm>
            <a:off x="5717424" y="828347"/>
            <a:ext cx="6408811" cy="5340678"/>
          </a:xfrm>
          <a:prstGeom prst="rect">
            <a:avLst/>
          </a:prstGeom>
        </p:spPr>
      </p:pic>
      <p:sp>
        <p:nvSpPr>
          <p:cNvPr id="10" name="Oval 9">
            <a:extLst>
              <a:ext uri="{FF2B5EF4-FFF2-40B4-BE49-F238E27FC236}">
                <a16:creationId xmlns:a16="http://schemas.microsoft.com/office/drawing/2014/main" id="{0E883886-0AAC-F82D-48F9-2BD72C7D8B0F}"/>
              </a:ext>
            </a:extLst>
          </p:cNvPr>
          <p:cNvSpPr/>
          <p:nvPr/>
        </p:nvSpPr>
        <p:spPr>
          <a:xfrm>
            <a:off x="406543" y="1447013"/>
            <a:ext cx="1507098"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1" name="Oval 10">
            <a:extLst>
              <a:ext uri="{FF2B5EF4-FFF2-40B4-BE49-F238E27FC236}">
                <a16:creationId xmlns:a16="http://schemas.microsoft.com/office/drawing/2014/main" id="{FDA15DCA-12A4-EE4C-E501-847520253FF6}"/>
              </a:ext>
            </a:extLst>
          </p:cNvPr>
          <p:cNvSpPr/>
          <p:nvPr/>
        </p:nvSpPr>
        <p:spPr>
          <a:xfrm>
            <a:off x="6096000" y="1447012"/>
            <a:ext cx="1040046"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41981785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7C5C779-D5D5-FB1E-C710-63D20FABEFDD}"/>
              </a:ext>
            </a:extLst>
          </p:cNvPr>
          <p:cNvSpPr>
            <a:spLocks noGrp="1"/>
          </p:cNvSpPr>
          <p:nvPr>
            <p:ph type="sldNum" sz="quarter" idx="12"/>
          </p:nvPr>
        </p:nvSpPr>
        <p:spPr/>
        <p:txBody>
          <a:bodyPr/>
          <a:lstStyle/>
          <a:p>
            <a:fld id="{BFD2CDEF-EBF7-A24C-97CC-57BDAB189928}" type="slidenum">
              <a:rPr lang="en-US" smtClean="0"/>
              <a:pPr/>
              <a:t>18</a:t>
            </a:fld>
            <a:endParaRPr lang="en-US" dirty="0"/>
          </a:p>
        </p:txBody>
      </p:sp>
      <p:sp>
        <p:nvSpPr>
          <p:cNvPr id="4" name="文本框 20">
            <a:extLst>
              <a:ext uri="{FF2B5EF4-FFF2-40B4-BE49-F238E27FC236}">
                <a16:creationId xmlns:a16="http://schemas.microsoft.com/office/drawing/2014/main" id="{DFC466D2-450C-CE50-5C93-8F5EE8BE83D2}"/>
              </a:ext>
            </a:extLst>
          </p:cNvPr>
          <p:cNvSpPr txBox="1"/>
          <p:nvPr/>
        </p:nvSpPr>
        <p:spPr>
          <a:xfrm>
            <a:off x="1446589" y="4931"/>
            <a:ext cx="8357811" cy="769441"/>
          </a:xfrm>
          <a:prstGeom prst="rect">
            <a:avLst/>
          </a:prstGeom>
          <a:noFill/>
        </p:spPr>
        <p:txBody>
          <a:bodyPr wrap="square" rtlCol="0" anchor="t">
            <a:spAutoFit/>
          </a:bodyPr>
          <a:lstStyle/>
          <a:p>
            <a:r>
              <a:rPr lang="en-US" altLang="zh-CN" sz="2200" b="1" dirty="0">
                <a:ea typeface="宋体" panose="02010600030101010101" pitchFamily="2" charset="-122"/>
                <a:cs typeface="Arial" panose="020B0604020202020204" pitchFamily="34" charset="0"/>
              </a:rPr>
              <a:t>2. Feature Engineering  – </a:t>
            </a:r>
            <a:r>
              <a:rPr lang="en-SG" sz="2200" b="1" i="0" dirty="0">
                <a:effectLst/>
                <a:latin typeface="Söhne"/>
              </a:rPr>
              <a:t>Spearman's Rank Correlation </a:t>
            </a:r>
            <a:r>
              <a:rPr lang="en-US" altLang="zh-CN" sz="2200" b="1" dirty="0">
                <a:ea typeface="宋体" panose="02010600030101010101" pitchFamily="2" charset="-122"/>
                <a:cs typeface="Arial" panose="020B0604020202020204" pitchFamily="34" charset="0"/>
              </a:rPr>
              <a:t>matrix with </a:t>
            </a:r>
            <a:r>
              <a:rPr lang="en-US" altLang="zh-CN" sz="2200" b="1" i="1" dirty="0">
                <a:solidFill>
                  <a:srgbClr val="FF0000"/>
                </a:solidFill>
                <a:ea typeface="宋体" panose="02010600030101010101" pitchFamily="2" charset="-122"/>
                <a:cs typeface="Arial" panose="020B0604020202020204" pitchFamily="34" charset="0"/>
              </a:rPr>
              <a:t>individual material </a:t>
            </a:r>
            <a:r>
              <a:rPr lang="en-US" altLang="zh-CN" sz="2200" b="1" dirty="0">
                <a:ea typeface="宋体" panose="02010600030101010101" pitchFamily="2" charset="-122"/>
                <a:cs typeface="Arial" panose="020B0604020202020204" pitchFamily="34" charset="0"/>
              </a:rPr>
              <a:t>category</a:t>
            </a:r>
            <a:endParaRPr lang="en-US" altLang="zh-CN" sz="2200" dirty="0">
              <a:ea typeface="宋体" panose="02010600030101010101" pitchFamily="2" charset="-122"/>
              <a:cs typeface="Arial" panose="020B0604020202020204" pitchFamily="34" charset="0"/>
            </a:endParaRPr>
          </a:p>
        </p:txBody>
      </p:sp>
      <p:pic>
        <p:nvPicPr>
          <p:cNvPr id="5" name="Picture 4" descr="A colorful squares with black text&#10;&#10;Description automatically generated">
            <a:extLst>
              <a:ext uri="{FF2B5EF4-FFF2-40B4-BE49-F238E27FC236}">
                <a16:creationId xmlns:a16="http://schemas.microsoft.com/office/drawing/2014/main" id="{DFFAFC08-8646-6410-4F28-BC80D3D946B1}"/>
              </a:ext>
            </a:extLst>
          </p:cNvPr>
          <p:cNvPicPr>
            <a:picLocks noChangeAspect="1"/>
          </p:cNvPicPr>
          <p:nvPr/>
        </p:nvPicPr>
        <p:blipFill>
          <a:blip r:embed="rId2"/>
          <a:stretch>
            <a:fillRect/>
          </a:stretch>
        </p:blipFill>
        <p:spPr>
          <a:xfrm>
            <a:off x="434296" y="774372"/>
            <a:ext cx="6383851" cy="5319877"/>
          </a:xfrm>
          <a:prstGeom prst="rect">
            <a:avLst/>
          </a:prstGeom>
        </p:spPr>
      </p:pic>
      <p:pic>
        <p:nvPicPr>
          <p:cNvPr id="9" name="Picture 8" descr="A colorful chart with black text&#10;&#10;Description automatically generated with medium confidence">
            <a:extLst>
              <a:ext uri="{FF2B5EF4-FFF2-40B4-BE49-F238E27FC236}">
                <a16:creationId xmlns:a16="http://schemas.microsoft.com/office/drawing/2014/main" id="{309D0CFA-7D7D-4C5F-1D8D-65CB77AB8876}"/>
              </a:ext>
            </a:extLst>
          </p:cNvPr>
          <p:cNvPicPr>
            <a:picLocks noChangeAspect="1"/>
          </p:cNvPicPr>
          <p:nvPr/>
        </p:nvPicPr>
        <p:blipFill>
          <a:blip r:embed="rId3"/>
          <a:stretch>
            <a:fillRect/>
          </a:stretch>
        </p:blipFill>
        <p:spPr>
          <a:xfrm>
            <a:off x="5881608" y="678729"/>
            <a:ext cx="6244575" cy="5203813"/>
          </a:xfrm>
          <a:prstGeom prst="rect">
            <a:avLst/>
          </a:prstGeom>
        </p:spPr>
      </p:pic>
      <p:sp>
        <p:nvSpPr>
          <p:cNvPr id="10" name="Oval 9">
            <a:extLst>
              <a:ext uri="{FF2B5EF4-FFF2-40B4-BE49-F238E27FC236}">
                <a16:creationId xmlns:a16="http://schemas.microsoft.com/office/drawing/2014/main" id="{A47382BF-05D1-557E-D00B-8A07CC5FCA57}"/>
              </a:ext>
            </a:extLst>
          </p:cNvPr>
          <p:cNvSpPr/>
          <p:nvPr/>
        </p:nvSpPr>
        <p:spPr>
          <a:xfrm>
            <a:off x="6298124" y="1282044"/>
            <a:ext cx="1040046"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7424011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7C5C779-D5D5-FB1E-C710-63D20FABEFDD}"/>
              </a:ext>
            </a:extLst>
          </p:cNvPr>
          <p:cNvSpPr>
            <a:spLocks noGrp="1"/>
          </p:cNvSpPr>
          <p:nvPr>
            <p:ph type="sldNum" sz="quarter" idx="12"/>
          </p:nvPr>
        </p:nvSpPr>
        <p:spPr/>
        <p:txBody>
          <a:bodyPr/>
          <a:lstStyle/>
          <a:p>
            <a:fld id="{BFD2CDEF-EBF7-A24C-97CC-57BDAB189928}" type="slidenum">
              <a:rPr lang="en-US" smtClean="0"/>
              <a:pPr/>
              <a:t>19</a:t>
            </a:fld>
            <a:endParaRPr lang="en-US" dirty="0"/>
          </a:p>
        </p:txBody>
      </p:sp>
      <p:sp>
        <p:nvSpPr>
          <p:cNvPr id="4" name="文本框 20">
            <a:extLst>
              <a:ext uri="{FF2B5EF4-FFF2-40B4-BE49-F238E27FC236}">
                <a16:creationId xmlns:a16="http://schemas.microsoft.com/office/drawing/2014/main" id="{DFC466D2-450C-CE50-5C93-8F5EE8BE83D2}"/>
              </a:ext>
            </a:extLst>
          </p:cNvPr>
          <p:cNvSpPr txBox="1"/>
          <p:nvPr/>
        </p:nvSpPr>
        <p:spPr>
          <a:xfrm>
            <a:off x="1446589" y="4931"/>
            <a:ext cx="8357811" cy="769441"/>
          </a:xfrm>
          <a:prstGeom prst="rect">
            <a:avLst/>
          </a:prstGeom>
          <a:noFill/>
        </p:spPr>
        <p:txBody>
          <a:bodyPr wrap="square" rtlCol="0" anchor="t">
            <a:spAutoFit/>
          </a:bodyPr>
          <a:lstStyle/>
          <a:p>
            <a:r>
              <a:rPr lang="en-US" altLang="zh-CN" sz="2200" b="1" dirty="0">
                <a:ea typeface="宋体" panose="02010600030101010101" pitchFamily="2" charset="-122"/>
                <a:cs typeface="Arial" panose="020B0604020202020204" pitchFamily="34" charset="0"/>
              </a:rPr>
              <a:t>2. Feature Engineering  – </a:t>
            </a:r>
            <a:r>
              <a:rPr lang="en-SG" sz="2200" b="1" i="0" dirty="0">
                <a:effectLst/>
                <a:latin typeface="Söhne"/>
              </a:rPr>
              <a:t>Spearman's Rank Correlation </a:t>
            </a:r>
            <a:r>
              <a:rPr lang="en-US" altLang="zh-CN" sz="2200" b="1" dirty="0">
                <a:ea typeface="宋体" panose="02010600030101010101" pitchFamily="2" charset="-122"/>
                <a:cs typeface="Arial" panose="020B0604020202020204" pitchFamily="34" charset="0"/>
              </a:rPr>
              <a:t>matrix with </a:t>
            </a:r>
            <a:r>
              <a:rPr lang="en-US" altLang="zh-CN" sz="2200" b="1" i="1" dirty="0">
                <a:solidFill>
                  <a:srgbClr val="FF0000"/>
                </a:solidFill>
                <a:ea typeface="宋体" panose="02010600030101010101" pitchFamily="2" charset="-122"/>
                <a:cs typeface="Arial" panose="020B0604020202020204" pitchFamily="34" charset="0"/>
              </a:rPr>
              <a:t>individual material </a:t>
            </a:r>
            <a:r>
              <a:rPr lang="en-US" altLang="zh-CN" sz="2200" b="1" dirty="0">
                <a:ea typeface="宋体" panose="02010600030101010101" pitchFamily="2" charset="-122"/>
                <a:cs typeface="Arial" panose="020B0604020202020204" pitchFamily="34" charset="0"/>
              </a:rPr>
              <a:t>category</a:t>
            </a:r>
            <a:endParaRPr lang="en-US" altLang="zh-CN" sz="2200" dirty="0">
              <a:ea typeface="宋体" panose="02010600030101010101" pitchFamily="2" charset="-122"/>
              <a:cs typeface="Arial" panose="020B0604020202020204" pitchFamily="34" charset="0"/>
            </a:endParaRPr>
          </a:p>
        </p:txBody>
      </p:sp>
      <p:pic>
        <p:nvPicPr>
          <p:cNvPr id="6" name="Picture 5" descr="A colorful squares with black text&#10;&#10;Description automatically generated">
            <a:extLst>
              <a:ext uri="{FF2B5EF4-FFF2-40B4-BE49-F238E27FC236}">
                <a16:creationId xmlns:a16="http://schemas.microsoft.com/office/drawing/2014/main" id="{BC6E97F9-A49D-96A3-F478-6CD382CFB144}"/>
              </a:ext>
            </a:extLst>
          </p:cNvPr>
          <p:cNvPicPr>
            <a:picLocks noChangeAspect="1"/>
          </p:cNvPicPr>
          <p:nvPr/>
        </p:nvPicPr>
        <p:blipFill>
          <a:blip r:embed="rId2"/>
          <a:stretch>
            <a:fillRect/>
          </a:stretch>
        </p:blipFill>
        <p:spPr>
          <a:xfrm>
            <a:off x="256096" y="890505"/>
            <a:ext cx="6419652" cy="5349711"/>
          </a:xfrm>
          <a:prstGeom prst="rect">
            <a:avLst/>
          </a:prstGeom>
        </p:spPr>
      </p:pic>
      <p:pic>
        <p:nvPicPr>
          <p:cNvPr id="8" name="Picture 7" descr="A colorful squares with text&#10;&#10;Description automatically generated">
            <a:extLst>
              <a:ext uri="{FF2B5EF4-FFF2-40B4-BE49-F238E27FC236}">
                <a16:creationId xmlns:a16="http://schemas.microsoft.com/office/drawing/2014/main" id="{0BF6BE2B-9858-3C20-1FF4-FF3D09661D35}"/>
              </a:ext>
            </a:extLst>
          </p:cNvPr>
          <p:cNvPicPr>
            <a:picLocks noChangeAspect="1"/>
          </p:cNvPicPr>
          <p:nvPr/>
        </p:nvPicPr>
        <p:blipFill>
          <a:blip r:embed="rId3"/>
          <a:stretch>
            <a:fillRect/>
          </a:stretch>
        </p:blipFill>
        <p:spPr>
          <a:xfrm>
            <a:off x="5715262" y="890505"/>
            <a:ext cx="6220642" cy="5183869"/>
          </a:xfrm>
          <a:prstGeom prst="rect">
            <a:avLst/>
          </a:prstGeom>
        </p:spPr>
      </p:pic>
      <p:sp>
        <p:nvSpPr>
          <p:cNvPr id="10" name="Oval 9">
            <a:extLst>
              <a:ext uri="{FF2B5EF4-FFF2-40B4-BE49-F238E27FC236}">
                <a16:creationId xmlns:a16="http://schemas.microsoft.com/office/drawing/2014/main" id="{72DE4375-BF60-4D31-77E5-3E8295F89D76}"/>
              </a:ext>
            </a:extLst>
          </p:cNvPr>
          <p:cNvSpPr/>
          <p:nvPr/>
        </p:nvSpPr>
        <p:spPr>
          <a:xfrm>
            <a:off x="6012222" y="1447013"/>
            <a:ext cx="1040046"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1" name="Oval 10">
            <a:extLst>
              <a:ext uri="{FF2B5EF4-FFF2-40B4-BE49-F238E27FC236}">
                <a16:creationId xmlns:a16="http://schemas.microsoft.com/office/drawing/2014/main" id="{33EF17D3-C0CF-8566-A1DC-EC9A6BCDC847}"/>
              </a:ext>
            </a:extLst>
          </p:cNvPr>
          <p:cNvSpPr/>
          <p:nvPr/>
        </p:nvSpPr>
        <p:spPr>
          <a:xfrm>
            <a:off x="608563" y="1527141"/>
            <a:ext cx="1040046"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2" name="Oval 11">
            <a:extLst>
              <a:ext uri="{FF2B5EF4-FFF2-40B4-BE49-F238E27FC236}">
                <a16:creationId xmlns:a16="http://schemas.microsoft.com/office/drawing/2014/main" id="{857089D0-DC59-3435-BA85-EE297FE5C357}"/>
              </a:ext>
            </a:extLst>
          </p:cNvPr>
          <p:cNvSpPr/>
          <p:nvPr/>
        </p:nvSpPr>
        <p:spPr>
          <a:xfrm>
            <a:off x="6012222" y="1776952"/>
            <a:ext cx="1040046"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3" name="Oval 12">
            <a:extLst>
              <a:ext uri="{FF2B5EF4-FFF2-40B4-BE49-F238E27FC236}">
                <a16:creationId xmlns:a16="http://schemas.microsoft.com/office/drawing/2014/main" id="{5FECB685-BD1B-A44B-97A6-2BA1713C373D}"/>
              </a:ext>
            </a:extLst>
          </p:cNvPr>
          <p:cNvSpPr/>
          <p:nvPr/>
        </p:nvSpPr>
        <p:spPr>
          <a:xfrm>
            <a:off x="6012222" y="2106891"/>
            <a:ext cx="1040046"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1410020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Slide Number Placeholder 58">
            <a:extLst>
              <a:ext uri="{FF2B5EF4-FFF2-40B4-BE49-F238E27FC236}">
                <a16:creationId xmlns:a16="http://schemas.microsoft.com/office/drawing/2014/main" id="{0A3E6887-10A2-32FA-A08F-9B757A9E0203}"/>
              </a:ext>
            </a:extLst>
          </p:cNvPr>
          <p:cNvSpPr>
            <a:spLocks noGrp="1"/>
          </p:cNvSpPr>
          <p:nvPr>
            <p:ph type="sldNum" sz="quarter" idx="12"/>
          </p:nvPr>
        </p:nvSpPr>
        <p:spPr/>
        <p:txBody>
          <a:bodyPr/>
          <a:lstStyle/>
          <a:p>
            <a:fld id="{BFD2CDEF-EBF7-A24C-97CC-57BDAB189928}" type="slidenum">
              <a:rPr lang="en-US" smtClean="0"/>
              <a:pPr/>
              <a:t>2</a:t>
            </a:fld>
            <a:endParaRPr lang="en-US" dirty="0"/>
          </a:p>
        </p:txBody>
      </p:sp>
      <p:sp>
        <p:nvSpPr>
          <p:cNvPr id="60" name="Subtitle 1">
            <a:extLst>
              <a:ext uri="{FF2B5EF4-FFF2-40B4-BE49-F238E27FC236}">
                <a16:creationId xmlns:a16="http://schemas.microsoft.com/office/drawing/2014/main" id="{751C111D-8081-EF25-AF57-AC711FBF1101}"/>
              </a:ext>
            </a:extLst>
          </p:cNvPr>
          <p:cNvSpPr txBox="1">
            <a:spLocks/>
          </p:cNvSpPr>
          <p:nvPr/>
        </p:nvSpPr>
        <p:spPr>
          <a:xfrm>
            <a:off x="1524000" y="2218715"/>
            <a:ext cx="9144000" cy="268918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b="1" dirty="0"/>
              <a:t>Lequn Chen</a:t>
            </a:r>
          </a:p>
          <a:p>
            <a:pPr marL="0" indent="0">
              <a:buNone/>
            </a:pPr>
            <a:r>
              <a:rPr lang="en-US" sz="1800" dirty="0"/>
              <a:t>Contact: </a:t>
            </a:r>
            <a:r>
              <a:rPr lang="en-US" sz="1800" dirty="0">
                <a:hlinkClick r:id="rId3"/>
              </a:rPr>
              <a:t>chen1470@e.ntu.edu.sg</a:t>
            </a:r>
            <a:endParaRPr lang="en-US" sz="1800" dirty="0"/>
          </a:p>
          <a:p>
            <a:endParaRPr lang="en-US" sz="1800" dirty="0"/>
          </a:p>
          <a:p>
            <a:pPr marL="0" indent="0">
              <a:buNone/>
            </a:pPr>
            <a:r>
              <a:rPr lang="en-US" sz="1800" dirty="0"/>
              <a:t>Advanced Remanufacturing and Technology Centre (ARTC), A*STAR, Singapore </a:t>
            </a:r>
          </a:p>
          <a:p>
            <a:pPr marL="0" indent="0">
              <a:buNone/>
            </a:pPr>
            <a:r>
              <a:rPr lang="en-US" sz="1800" dirty="0"/>
              <a:t>Nanyang Technological University, Singapore </a:t>
            </a:r>
          </a:p>
        </p:txBody>
      </p:sp>
      <p:sp>
        <p:nvSpPr>
          <p:cNvPr id="61" name="Title 2">
            <a:extLst>
              <a:ext uri="{FF2B5EF4-FFF2-40B4-BE49-F238E27FC236}">
                <a16:creationId xmlns:a16="http://schemas.microsoft.com/office/drawing/2014/main" id="{5308A842-B603-CBDF-A41D-62874C94DA59}"/>
              </a:ext>
            </a:extLst>
          </p:cNvPr>
          <p:cNvSpPr txBox="1">
            <a:spLocks/>
          </p:cNvSpPr>
          <p:nvPr/>
        </p:nvSpPr>
        <p:spPr>
          <a:xfrm>
            <a:off x="1524000" y="329749"/>
            <a:ext cx="8626701" cy="1325563"/>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200" dirty="0"/>
              <a:t>ASME IDETC2023 Hackathon – Autodesk Problem:</a:t>
            </a:r>
          </a:p>
          <a:p>
            <a:endParaRPr lang="en-US" altLang="zh-CN" sz="3200" dirty="0"/>
          </a:p>
          <a:p>
            <a:r>
              <a:rPr lang="en-US" sz="3200" dirty="0"/>
              <a:t>Automating Material Selection for Product Design</a:t>
            </a:r>
          </a:p>
        </p:txBody>
      </p:sp>
      <p:pic>
        <p:nvPicPr>
          <p:cNvPr id="63" name="Picture 62" descr="A picture containing text">
            <a:extLst>
              <a:ext uri="{FF2B5EF4-FFF2-40B4-BE49-F238E27FC236}">
                <a16:creationId xmlns:a16="http://schemas.microsoft.com/office/drawing/2014/main" id="{B4BE08CF-C29E-DF8B-23B1-D13C4097C75B}"/>
              </a:ext>
            </a:extLst>
          </p:cNvPr>
          <p:cNvPicPr>
            <a:picLocks noChangeAspect="1"/>
          </p:cNvPicPr>
          <p:nvPr/>
        </p:nvPicPr>
        <p:blipFill>
          <a:blip r:embed="rId4"/>
          <a:stretch>
            <a:fillRect/>
          </a:stretch>
        </p:blipFill>
        <p:spPr>
          <a:xfrm>
            <a:off x="1524000" y="4557166"/>
            <a:ext cx="3202920" cy="1176660"/>
          </a:xfrm>
          <a:prstGeom prst="rect">
            <a:avLst/>
          </a:prstGeom>
        </p:spPr>
      </p:pic>
      <p:pic>
        <p:nvPicPr>
          <p:cNvPr id="64" name="Picture 63" descr="Text&#10;&#10;Description automatically generated">
            <a:extLst>
              <a:ext uri="{FF2B5EF4-FFF2-40B4-BE49-F238E27FC236}">
                <a16:creationId xmlns:a16="http://schemas.microsoft.com/office/drawing/2014/main" id="{6C8AC475-FFA4-5C4A-B293-78403575A33C}"/>
              </a:ext>
            </a:extLst>
          </p:cNvPr>
          <p:cNvPicPr>
            <a:picLocks noChangeAspect="1"/>
          </p:cNvPicPr>
          <p:nvPr/>
        </p:nvPicPr>
        <p:blipFill>
          <a:blip r:embed="rId5"/>
          <a:stretch>
            <a:fillRect/>
          </a:stretch>
        </p:blipFill>
        <p:spPr>
          <a:xfrm>
            <a:off x="5122998" y="4697833"/>
            <a:ext cx="2857983" cy="1025870"/>
          </a:xfrm>
          <a:prstGeom prst="rect">
            <a:avLst/>
          </a:prstGeom>
        </p:spPr>
      </p:pic>
    </p:spTree>
    <p:extLst>
      <p:ext uri="{BB962C8B-B14F-4D97-AF65-F5344CB8AC3E}">
        <p14:creationId xmlns:p14="http://schemas.microsoft.com/office/powerpoint/2010/main" val="10620874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19">
            <a:extLst>
              <a:ext uri="{FF2B5EF4-FFF2-40B4-BE49-F238E27FC236}">
                <a16:creationId xmlns:a16="http://schemas.microsoft.com/office/drawing/2014/main" id="{BFFFF74F-73B2-1238-1EB6-F9C5B6B21387}"/>
              </a:ext>
            </a:extLst>
          </p:cNvPr>
          <p:cNvSpPr/>
          <p:nvPr/>
        </p:nvSpPr>
        <p:spPr>
          <a:xfrm>
            <a:off x="8419978" y="808991"/>
            <a:ext cx="3718124" cy="2076450"/>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20</a:t>
            </a:fld>
            <a:endParaRPr lang="en-US" dirty="0"/>
          </a:p>
        </p:txBody>
      </p:sp>
      <p:sp>
        <p:nvSpPr>
          <p:cNvPr id="9" name="文本框 20">
            <a:extLst>
              <a:ext uri="{FF2B5EF4-FFF2-40B4-BE49-F238E27FC236}">
                <a16:creationId xmlns:a16="http://schemas.microsoft.com/office/drawing/2014/main" id="{83864E47-C4BF-FA48-2360-025AA820A4EF}"/>
              </a:ext>
            </a:extLst>
          </p:cNvPr>
          <p:cNvSpPr txBox="1"/>
          <p:nvPr/>
        </p:nvSpPr>
        <p:spPr>
          <a:xfrm>
            <a:off x="1446589" y="4931"/>
            <a:ext cx="8357811" cy="430887"/>
          </a:xfrm>
          <a:prstGeom prst="rect">
            <a:avLst/>
          </a:prstGeom>
          <a:noFill/>
        </p:spPr>
        <p:txBody>
          <a:bodyPr wrap="square" rtlCol="0" anchor="t">
            <a:spAutoFit/>
          </a:bodyPr>
          <a:lstStyle/>
          <a:p>
            <a:r>
              <a:rPr lang="en-US" altLang="zh-CN" sz="2200" b="1" dirty="0">
                <a:ea typeface="宋体" panose="02010600030101010101" pitchFamily="2" charset="-122"/>
                <a:cs typeface="Arial" panose="020B0604020202020204" pitchFamily="34" charset="0"/>
              </a:rPr>
              <a:t>2. Feature Engineering  – </a:t>
            </a:r>
            <a:r>
              <a:rPr lang="en-SG" sz="2200" b="1" i="0" dirty="0">
                <a:effectLst/>
                <a:latin typeface="Söhne"/>
              </a:rPr>
              <a:t>Pearson’s Rank Correlation </a:t>
            </a:r>
            <a:r>
              <a:rPr lang="en-US" altLang="zh-CN" sz="2200" b="1" dirty="0">
                <a:ea typeface="宋体" panose="02010600030101010101" pitchFamily="2" charset="-122"/>
                <a:cs typeface="Arial" panose="020B0604020202020204" pitchFamily="34" charset="0"/>
              </a:rPr>
              <a:t>matrix</a:t>
            </a:r>
            <a:endParaRPr lang="en-US" altLang="zh-CN" sz="2200" dirty="0">
              <a:ea typeface="宋体" panose="02010600030101010101" pitchFamily="2" charset="-122"/>
              <a:cs typeface="Arial" panose="020B0604020202020204" pitchFamily="34" charset="0"/>
            </a:endParaRPr>
          </a:p>
        </p:txBody>
      </p:sp>
      <p:sp>
        <p:nvSpPr>
          <p:cNvPr id="3" name="TextBox 2">
            <a:extLst>
              <a:ext uri="{FF2B5EF4-FFF2-40B4-BE49-F238E27FC236}">
                <a16:creationId xmlns:a16="http://schemas.microsoft.com/office/drawing/2014/main" id="{37350F2F-17C8-D433-0A60-F5814CC81670}"/>
              </a:ext>
            </a:extLst>
          </p:cNvPr>
          <p:cNvSpPr txBox="1"/>
          <p:nvPr/>
        </p:nvSpPr>
        <p:spPr>
          <a:xfrm>
            <a:off x="8419978" y="940053"/>
            <a:ext cx="3718124" cy="1754326"/>
          </a:xfrm>
          <a:prstGeom prst="rect">
            <a:avLst/>
          </a:prstGeom>
          <a:noFill/>
        </p:spPr>
        <p:txBody>
          <a:bodyPr wrap="square">
            <a:spAutoFit/>
          </a:bodyPr>
          <a:lstStyle/>
          <a:p>
            <a:pPr marL="285750" indent="-285750">
              <a:buFont typeface="Wingdings" panose="05000000000000000000" pitchFamily="2" charset="2"/>
              <a:buChar char="q"/>
            </a:pPr>
            <a:r>
              <a:rPr lang="en-US" dirty="0">
                <a:latin typeface="Söhne"/>
              </a:rPr>
              <a:t>Inspect the </a:t>
            </a:r>
            <a:r>
              <a:rPr lang="en-US" b="1" dirty="0">
                <a:solidFill>
                  <a:srgbClr val="FF0000"/>
                </a:solidFill>
                <a:latin typeface="Söhne"/>
              </a:rPr>
              <a:t>linear relationship </a:t>
            </a:r>
            <a:r>
              <a:rPr lang="en-US" dirty="0">
                <a:latin typeface="Söhne"/>
              </a:rPr>
              <a:t>between the features, and the target.</a:t>
            </a:r>
          </a:p>
          <a:p>
            <a:pPr marL="285750" indent="-285750">
              <a:buFont typeface="Wingdings" panose="05000000000000000000" pitchFamily="2" charset="2"/>
              <a:buChar char="q"/>
            </a:pPr>
            <a:r>
              <a:rPr lang="en-US" altLang="zh-CN" dirty="0">
                <a:latin typeface="Söhne"/>
                <a:ea typeface="宋体" panose="02010600030101010101" pitchFamily="2" charset="-122"/>
                <a:cs typeface="Arial" panose="020B0604020202020204" pitchFamily="34" charset="0"/>
              </a:rPr>
              <a:t>We can see that most of these features does not have strong influence on the target output.</a:t>
            </a:r>
            <a:endParaRPr lang="en-US" altLang="zh-CN" dirty="0">
              <a:ea typeface="宋体" panose="02010600030101010101" pitchFamily="2" charset="-122"/>
              <a:cs typeface="Arial" panose="020B0604020202020204" pitchFamily="34" charset="0"/>
            </a:endParaRPr>
          </a:p>
        </p:txBody>
      </p:sp>
      <p:pic>
        <p:nvPicPr>
          <p:cNvPr id="10" name="Picture 9" descr="A chart with different colored squares&#10;&#10;Description automatically generated">
            <a:extLst>
              <a:ext uri="{FF2B5EF4-FFF2-40B4-BE49-F238E27FC236}">
                <a16:creationId xmlns:a16="http://schemas.microsoft.com/office/drawing/2014/main" id="{AE523985-E61A-946A-85E6-B1F4F7FAEF1B}"/>
              </a:ext>
            </a:extLst>
          </p:cNvPr>
          <p:cNvPicPr>
            <a:picLocks noChangeAspect="1"/>
          </p:cNvPicPr>
          <p:nvPr/>
        </p:nvPicPr>
        <p:blipFill rotWithShape="1">
          <a:blip r:embed="rId3"/>
          <a:srcRect r="3768"/>
          <a:stretch/>
        </p:blipFill>
        <p:spPr>
          <a:xfrm>
            <a:off x="1534161" y="435818"/>
            <a:ext cx="6746240" cy="5842000"/>
          </a:xfrm>
          <a:prstGeom prst="rect">
            <a:avLst/>
          </a:prstGeom>
        </p:spPr>
      </p:pic>
    </p:spTree>
    <p:extLst>
      <p:ext uri="{BB962C8B-B14F-4D97-AF65-F5344CB8AC3E}">
        <p14:creationId xmlns:p14="http://schemas.microsoft.com/office/powerpoint/2010/main" val="2984079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19">
            <a:extLst>
              <a:ext uri="{FF2B5EF4-FFF2-40B4-BE49-F238E27FC236}">
                <a16:creationId xmlns:a16="http://schemas.microsoft.com/office/drawing/2014/main" id="{BFFFF74F-73B2-1238-1EB6-F9C5B6B21387}"/>
              </a:ext>
            </a:extLst>
          </p:cNvPr>
          <p:cNvSpPr/>
          <p:nvPr/>
        </p:nvSpPr>
        <p:spPr>
          <a:xfrm>
            <a:off x="8084698" y="1121766"/>
            <a:ext cx="3690742" cy="3186073"/>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21</a:t>
            </a:fld>
            <a:endParaRPr lang="en-US" dirty="0"/>
          </a:p>
        </p:txBody>
      </p:sp>
      <p:sp>
        <p:nvSpPr>
          <p:cNvPr id="9" name="文本框 20">
            <a:extLst>
              <a:ext uri="{FF2B5EF4-FFF2-40B4-BE49-F238E27FC236}">
                <a16:creationId xmlns:a16="http://schemas.microsoft.com/office/drawing/2014/main" id="{83864E47-C4BF-FA48-2360-025AA820A4EF}"/>
              </a:ext>
            </a:extLst>
          </p:cNvPr>
          <p:cNvSpPr txBox="1"/>
          <p:nvPr/>
        </p:nvSpPr>
        <p:spPr>
          <a:xfrm>
            <a:off x="1446589" y="4931"/>
            <a:ext cx="8357811" cy="430887"/>
          </a:xfrm>
          <a:prstGeom prst="rect">
            <a:avLst/>
          </a:prstGeom>
          <a:noFill/>
        </p:spPr>
        <p:txBody>
          <a:bodyPr wrap="square" rtlCol="0" anchor="t">
            <a:spAutoFit/>
          </a:bodyPr>
          <a:lstStyle/>
          <a:p>
            <a:r>
              <a:rPr lang="en-US" altLang="zh-CN" sz="2200" b="1" dirty="0">
                <a:ea typeface="宋体" panose="02010600030101010101" pitchFamily="2" charset="-122"/>
                <a:cs typeface="Arial" panose="020B0604020202020204" pitchFamily="34" charset="0"/>
              </a:rPr>
              <a:t>2. Feature Engineering  – </a:t>
            </a:r>
            <a:r>
              <a:rPr lang="en-SG" sz="2200" b="1" i="0" dirty="0">
                <a:effectLst/>
                <a:latin typeface="Söhne"/>
              </a:rPr>
              <a:t>RF feature importance ranking</a:t>
            </a:r>
            <a:endParaRPr lang="en-US" altLang="zh-CN" sz="2200" dirty="0">
              <a:ea typeface="宋体" panose="02010600030101010101" pitchFamily="2" charset="-122"/>
              <a:cs typeface="Arial" panose="020B0604020202020204" pitchFamily="34" charset="0"/>
            </a:endParaRPr>
          </a:p>
        </p:txBody>
      </p:sp>
      <p:sp>
        <p:nvSpPr>
          <p:cNvPr id="3" name="TextBox 2">
            <a:extLst>
              <a:ext uri="{FF2B5EF4-FFF2-40B4-BE49-F238E27FC236}">
                <a16:creationId xmlns:a16="http://schemas.microsoft.com/office/drawing/2014/main" id="{37350F2F-17C8-D433-0A60-F5814CC81670}"/>
              </a:ext>
            </a:extLst>
          </p:cNvPr>
          <p:cNvSpPr txBox="1"/>
          <p:nvPr/>
        </p:nvSpPr>
        <p:spPr>
          <a:xfrm>
            <a:off x="8084698" y="1336993"/>
            <a:ext cx="3375782" cy="2585323"/>
          </a:xfrm>
          <a:prstGeom prst="rect">
            <a:avLst/>
          </a:prstGeom>
          <a:noFill/>
        </p:spPr>
        <p:txBody>
          <a:bodyPr wrap="square">
            <a:spAutoFit/>
          </a:bodyPr>
          <a:lstStyle/>
          <a:p>
            <a:pPr marL="285750" indent="-285750">
              <a:buFont typeface="Wingdings" panose="05000000000000000000" pitchFamily="2" charset="2"/>
              <a:buChar char="q"/>
            </a:pPr>
            <a:r>
              <a:rPr lang="en-US" altLang="zh-CN" dirty="0">
                <a:latin typeface="Söhne"/>
                <a:ea typeface="宋体" panose="02010600030101010101" pitchFamily="2" charset="-122"/>
                <a:cs typeface="Arial" panose="020B0604020202020204" pitchFamily="34" charset="0"/>
              </a:rPr>
              <a:t>The features that</a:t>
            </a:r>
            <a:r>
              <a:rPr lang="en-US" b="0" i="0" dirty="0">
                <a:effectLst/>
                <a:latin typeface="Söhne"/>
              </a:rPr>
              <a:t> are </a:t>
            </a:r>
            <a:r>
              <a:rPr lang="en-US" b="0" i="0" dirty="0">
                <a:solidFill>
                  <a:srgbClr val="FF0000"/>
                </a:solidFill>
                <a:effectLst/>
                <a:latin typeface="Söhne"/>
              </a:rPr>
              <a:t>most influential</a:t>
            </a:r>
            <a:r>
              <a:rPr lang="en-US" b="0" i="0" dirty="0">
                <a:effectLst/>
                <a:latin typeface="Söhne"/>
              </a:rPr>
              <a:t> in making predictions.</a:t>
            </a:r>
          </a:p>
          <a:p>
            <a:pPr marL="285750" indent="-285750">
              <a:buFont typeface="Wingdings" panose="05000000000000000000" pitchFamily="2" charset="2"/>
              <a:buChar char="q"/>
            </a:pPr>
            <a:r>
              <a:rPr lang="en-US" altLang="zh-CN" dirty="0">
                <a:ea typeface="宋体" panose="02010600030101010101" pitchFamily="2" charset="-122"/>
                <a:cs typeface="Arial" panose="020B0604020202020204" pitchFamily="34" charset="0"/>
              </a:rPr>
              <a:t>The highest importance in our case is around </a:t>
            </a:r>
            <a:r>
              <a:rPr lang="en-US" altLang="zh-CN" dirty="0">
                <a:solidFill>
                  <a:srgbClr val="FF0000"/>
                </a:solidFill>
                <a:ea typeface="宋体" panose="02010600030101010101" pitchFamily="2" charset="-122"/>
                <a:cs typeface="Arial" panose="020B0604020202020204" pitchFamily="34" charset="0"/>
              </a:rPr>
              <a:t>0.08</a:t>
            </a:r>
            <a:r>
              <a:rPr lang="en-US" altLang="zh-CN" dirty="0">
                <a:ea typeface="宋体" panose="02010600030101010101" pitchFamily="2" charset="-122"/>
                <a:cs typeface="Arial" panose="020B0604020202020204" pitchFamily="34" charset="0"/>
              </a:rPr>
              <a:t>, which is low.</a:t>
            </a:r>
          </a:p>
          <a:p>
            <a:pPr marL="285750" indent="-285750">
              <a:buFont typeface="Wingdings" panose="05000000000000000000" pitchFamily="2" charset="2"/>
              <a:buChar char="q"/>
            </a:pPr>
            <a:r>
              <a:rPr lang="en-US" altLang="zh-CN" dirty="0">
                <a:ea typeface="宋体" panose="02010600030101010101" pitchFamily="2" charset="-122"/>
                <a:cs typeface="Arial" panose="020B0604020202020204" pitchFamily="34" charset="0"/>
              </a:rPr>
              <a:t>It means </a:t>
            </a:r>
            <a:r>
              <a:rPr lang="en-US" b="0" i="0" dirty="0">
                <a:effectLst/>
                <a:latin typeface="Söhne"/>
              </a:rPr>
              <a:t>even a small importance score can be significant.</a:t>
            </a:r>
            <a:endParaRPr lang="en-US" altLang="zh-CN" dirty="0">
              <a:ea typeface="宋体" panose="02010600030101010101" pitchFamily="2" charset="-122"/>
              <a:cs typeface="Arial" panose="020B0604020202020204" pitchFamily="34" charset="0"/>
            </a:endParaRPr>
          </a:p>
        </p:txBody>
      </p:sp>
      <p:pic>
        <p:nvPicPr>
          <p:cNvPr id="10" name="Picture 9" descr="A graph of different colored bars&#10;&#10;Description automatically generated">
            <a:extLst>
              <a:ext uri="{FF2B5EF4-FFF2-40B4-BE49-F238E27FC236}">
                <a16:creationId xmlns:a16="http://schemas.microsoft.com/office/drawing/2014/main" id="{79B28B25-BE59-0FBA-1B65-E7AE0D1B1D57}"/>
              </a:ext>
            </a:extLst>
          </p:cNvPr>
          <p:cNvPicPr>
            <a:picLocks noChangeAspect="1"/>
          </p:cNvPicPr>
          <p:nvPr/>
        </p:nvPicPr>
        <p:blipFill>
          <a:blip r:embed="rId3"/>
          <a:stretch>
            <a:fillRect/>
          </a:stretch>
        </p:blipFill>
        <p:spPr>
          <a:xfrm>
            <a:off x="1446589" y="756914"/>
            <a:ext cx="6590460" cy="4942846"/>
          </a:xfrm>
          <a:prstGeom prst="rect">
            <a:avLst/>
          </a:prstGeom>
        </p:spPr>
      </p:pic>
    </p:spTree>
    <p:extLst>
      <p:ext uri="{BB962C8B-B14F-4D97-AF65-F5344CB8AC3E}">
        <p14:creationId xmlns:p14="http://schemas.microsoft.com/office/powerpoint/2010/main" val="28065021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19">
            <a:extLst>
              <a:ext uri="{FF2B5EF4-FFF2-40B4-BE49-F238E27FC236}">
                <a16:creationId xmlns:a16="http://schemas.microsoft.com/office/drawing/2014/main" id="{BFFFF74F-73B2-1238-1EB6-F9C5B6B21387}"/>
              </a:ext>
            </a:extLst>
          </p:cNvPr>
          <p:cNvSpPr/>
          <p:nvPr/>
        </p:nvSpPr>
        <p:spPr>
          <a:xfrm>
            <a:off x="1592458" y="981710"/>
            <a:ext cx="8557382" cy="4697730"/>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22</a:t>
            </a:fld>
            <a:endParaRPr lang="en-US" dirty="0"/>
          </a:p>
        </p:txBody>
      </p:sp>
      <p:sp>
        <p:nvSpPr>
          <p:cNvPr id="9" name="文本框 20">
            <a:extLst>
              <a:ext uri="{FF2B5EF4-FFF2-40B4-BE49-F238E27FC236}">
                <a16:creationId xmlns:a16="http://schemas.microsoft.com/office/drawing/2014/main" id="{83864E47-C4BF-FA48-2360-025AA820A4EF}"/>
              </a:ext>
            </a:extLst>
          </p:cNvPr>
          <p:cNvSpPr txBox="1"/>
          <p:nvPr/>
        </p:nvSpPr>
        <p:spPr>
          <a:xfrm>
            <a:off x="1365309" y="136525"/>
            <a:ext cx="8357811" cy="461665"/>
          </a:xfrm>
          <a:prstGeom prst="rect">
            <a:avLst/>
          </a:prstGeom>
          <a:noFill/>
        </p:spPr>
        <p:txBody>
          <a:bodyPr wrap="square" rtlCol="0" anchor="t">
            <a:spAutoFit/>
          </a:bodyPr>
          <a:lstStyle/>
          <a:p>
            <a:r>
              <a:rPr lang="en-US" altLang="zh-CN" sz="2400" b="1" dirty="0">
                <a:ea typeface="宋体" panose="02010600030101010101" pitchFamily="2" charset="-122"/>
                <a:cs typeface="Arial" panose="020B0604020202020204" pitchFamily="34" charset="0"/>
              </a:rPr>
              <a:t>2. Feature Engineering  – </a:t>
            </a:r>
            <a:r>
              <a:rPr lang="en-SG" sz="2400" b="1" i="0" dirty="0">
                <a:effectLst/>
                <a:latin typeface="Söhne"/>
              </a:rPr>
              <a:t>Correlation </a:t>
            </a:r>
            <a:r>
              <a:rPr lang="en-US" altLang="zh-CN" sz="2400" b="1" dirty="0">
                <a:ea typeface="宋体" panose="02010600030101010101" pitchFamily="2" charset="-122"/>
                <a:cs typeface="Arial" panose="020B0604020202020204" pitchFamily="34" charset="0"/>
              </a:rPr>
              <a:t>matrix</a:t>
            </a:r>
            <a:endParaRPr lang="en-US" altLang="zh-CN" sz="2400" dirty="0">
              <a:ea typeface="宋体" panose="02010600030101010101" pitchFamily="2" charset="-122"/>
              <a:cs typeface="Arial" panose="020B0604020202020204" pitchFamily="34" charset="0"/>
            </a:endParaRPr>
          </a:p>
        </p:txBody>
      </p:sp>
      <p:sp>
        <p:nvSpPr>
          <p:cNvPr id="3" name="TextBox 2">
            <a:extLst>
              <a:ext uri="{FF2B5EF4-FFF2-40B4-BE49-F238E27FC236}">
                <a16:creationId xmlns:a16="http://schemas.microsoft.com/office/drawing/2014/main" id="{37350F2F-17C8-D433-0A60-F5814CC81670}"/>
              </a:ext>
            </a:extLst>
          </p:cNvPr>
          <p:cNvSpPr txBox="1"/>
          <p:nvPr/>
        </p:nvSpPr>
        <p:spPr>
          <a:xfrm>
            <a:off x="1914264" y="1032539"/>
            <a:ext cx="7260216" cy="4308872"/>
          </a:xfrm>
          <a:prstGeom prst="rect">
            <a:avLst/>
          </a:prstGeom>
          <a:noFill/>
        </p:spPr>
        <p:txBody>
          <a:bodyPr wrap="square">
            <a:spAutoFit/>
          </a:bodyPr>
          <a:lstStyle/>
          <a:p>
            <a:r>
              <a:rPr lang="en-US" sz="2400" b="1" dirty="0">
                <a:latin typeface="Söhne"/>
              </a:rPr>
              <a:t>Observations:</a:t>
            </a:r>
          </a:p>
          <a:p>
            <a:endParaRPr lang="en-US" sz="2800" b="1" dirty="0">
              <a:latin typeface="Söhne"/>
            </a:endParaRPr>
          </a:p>
          <a:p>
            <a:pPr marL="285750" indent="-285750">
              <a:buFont typeface="Wingdings" panose="05000000000000000000" pitchFamily="2" charset="2"/>
              <a:buChar char="q"/>
            </a:pPr>
            <a:r>
              <a:rPr lang="en-US" sz="2000" b="1" dirty="0">
                <a:solidFill>
                  <a:srgbClr val="FF0000"/>
                </a:solidFill>
                <a:latin typeface="Söhne"/>
              </a:rPr>
              <a:t>Weak Correlation</a:t>
            </a:r>
            <a:r>
              <a:rPr lang="en-US" sz="2000" dirty="0">
                <a:latin typeface="Söhne"/>
              </a:rPr>
              <a:t>: This suggests that the relationship between these features and the target might be </a:t>
            </a:r>
            <a:r>
              <a:rPr lang="en-US" sz="2000" i="1" u="sng" dirty="0">
                <a:solidFill>
                  <a:srgbClr val="FF0000"/>
                </a:solidFill>
                <a:latin typeface="Söhne"/>
              </a:rPr>
              <a:t>complex</a:t>
            </a:r>
            <a:r>
              <a:rPr lang="en-US" sz="2000" dirty="0">
                <a:latin typeface="Söhne"/>
              </a:rPr>
              <a:t> and highly </a:t>
            </a:r>
            <a:r>
              <a:rPr lang="en-US" sz="2000" i="1" u="sng" dirty="0">
                <a:solidFill>
                  <a:srgbClr val="FF0000"/>
                </a:solidFill>
                <a:latin typeface="Söhne"/>
              </a:rPr>
              <a:t>non-linear</a:t>
            </a:r>
            <a:r>
              <a:rPr lang="en-US" sz="2000" dirty="0">
                <a:latin typeface="Söhne"/>
              </a:rPr>
              <a:t>.</a:t>
            </a:r>
          </a:p>
          <a:p>
            <a:pPr marL="742950" lvl="1" indent="-285750">
              <a:buFont typeface="Wingdings" panose="05000000000000000000" pitchFamily="2" charset="2"/>
              <a:buChar char="Ø"/>
            </a:pPr>
            <a:r>
              <a:rPr lang="en-US" altLang="zh-CN" sz="2000" dirty="0">
                <a:ea typeface="宋体" panose="02010600030101010101" pitchFamily="2" charset="-122"/>
                <a:cs typeface="Arial" panose="020B0604020202020204" pitchFamily="34" charset="0"/>
              </a:rPr>
              <a:t>linear models (like linear regression) may not perform well </a:t>
            </a:r>
          </a:p>
          <a:p>
            <a:pPr marL="742950" lvl="1" indent="-285750">
              <a:buFont typeface="Wingdings" panose="05000000000000000000" pitchFamily="2" charset="2"/>
              <a:buChar char="Ø"/>
            </a:pPr>
            <a:r>
              <a:rPr lang="en-US" altLang="zh-CN" sz="2000" dirty="0">
                <a:ea typeface="宋体" panose="02010600030101010101" pitchFamily="2" charset="-122"/>
                <a:cs typeface="Arial" panose="020B0604020202020204" pitchFamily="34" charset="0"/>
              </a:rPr>
              <a:t>more complex models that can capture non-linearities (e.g., decision trees, random forests, or neural networks) might be effective.</a:t>
            </a:r>
          </a:p>
          <a:p>
            <a:pPr marL="742950" lvl="1" indent="-285750">
              <a:buFont typeface="Wingdings" panose="05000000000000000000" pitchFamily="2" charset="2"/>
              <a:buChar char="Ø"/>
            </a:pPr>
            <a:r>
              <a:rPr lang="en-US" altLang="zh-CN" sz="2000" dirty="0">
                <a:ea typeface="宋体" panose="02010600030101010101" pitchFamily="2" charset="-122"/>
                <a:cs typeface="Arial" panose="020B0604020202020204" pitchFamily="34" charset="0"/>
              </a:rPr>
              <a:t>there's room for more </a:t>
            </a:r>
            <a:r>
              <a:rPr lang="en-US" altLang="zh-CN" sz="2000" i="1" u="sng" dirty="0">
                <a:ea typeface="宋体" panose="02010600030101010101" pitchFamily="2" charset="-122"/>
                <a:cs typeface="Arial" panose="020B0604020202020204" pitchFamily="34" charset="0"/>
              </a:rPr>
              <a:t>feature engineering </a:t>
            </a:r>
            <a:r>
              <a:rPr lang="en-US" altLang="zh-CN" sz="2000" dirty="0">
                <a:ea typeface="宋体" panose="02010600030101010101" pitchFamily="2" charset="-122"/>
                <a:cs typeface="Arial" panose="020B0604020202020204" pitchFamily="34" charset="0"/>
              </a:rPr>
              <a:t>or to derive features or external features could be beneficial for prediction.</a:t>
            </a:r>
          </a:p>
          <a:p>
            <a:pPr marL="742950" lvl="1" indent="-285750">
              <a:buFont typeface="Wingdings" panose="05000000000000000000" pitchFamily="2" charset="2"/>
              <a:buChar char="Ø"/>
            </a:pPr>
            <a:r>
              <a:rPr lang="en-US" altLang="zh-CN" sz="2000" dirty="0">
                <a:ea typeface="宋体" panose="02010600030101010101" pitchFamily="2" charset="-122"/>
                <a:cs typeface="Arial" panose="020B0604020202020204" pitchFamily="34" charset="0"/>
              </a:rPr>
              <a:t>Inherent Complexity</a:t>
            </a:r>
          </a:p>
        </p:txBody>
      </p:sp>
    </p:spTree>
    <p:extLst>
      <p:ext uri="{BB962C8B-B14F-4D97-AF65-F5344CB8AC3E}">
        <p14:creationId xmlns:p14="http://schemas.microsoft.com/office/powerpoint/2010/main" val="19745625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D114198-059A-2186-9183-73D761C8F8DF}"/>
              </a:ext>
            </a:extLst>
          </p:cNvPr>
          <p:cNvSpPr>
            <a:spLocks noGrp="1"/>
          </p:cNvSpPr>
          <p:nvPr>
            <p:ph type="sldNum" sz="quarter" idx="12"/>
          </p:nvPr>
        </p:nvSpPr>
        <p:spPr/>
        <p:txBody>
          <a:bodyPr/>
          <a:lstStyle/>
          <a:p>
            <a:fld id="{BFD2CDEF-EBF7-A24C-97CC-57BDAB189928}" type="slidenum">
              <a:rPr lang="en-US" smtClean="0"/>
              <a:pPr/>
              <a:t>23</a:t>
            </a:fld>
            <a:endParaRPr lang="en-US" dirty="0"/>
          </a:p>
        </p:txBody>
      </p:sp>
      <p:sp>
        <p:nvSpPr>
          <p:cNvPr id="5" name="文本框 20">
            <a:extLst>
              <a:ext uri="{FF2B5EF4-FFF2-40B4-BE49-F238E27FC236}">
                <a16:creationId xmlns:a16="http://schemas.microsoft.com/office/drawing/2014/main" id="{A591E6AB-B8DD-2D22-E737-BC0F3F4F56D6}"/>
              </a:ext>
            </a:extLst>
          </p:cNvPr>
          <p:cNvSpPr txBox="1"/>
          <p:nvPr/>
        </p:nvSpPr>
        <p:spPr>
          <a:xfrm>
            <a:off x="1324669" y="63234"/>
            <a:ext cx="8357811" cy="523220"/>
          </a:xfrm>
          <a:prstGeom prst="rect">
            <a:avLst/>
          </a:prstGeom>
          <a:noFill/>
        </p:spPr>
        <p:txBody>
          <a:bodyPr wrap="square" rtlCol="0" anchor="t">
            <a:spAutoFit/>
          </a:bodyPr>
          <a:lstStyle/>
          <a:p>
            <a:r>
              <a:rPr lang="en-SG" sz="2800" b="1" i="0" dirty="0">
                <a:effectLst/>
                <a:latin typeface="Söhne"/>
              </a:rPr>
              <a:t>3. Visualization and dimensionality reduction</a:t>
            </a:r>
            <a:endParaRPr lang="en-SG" sz="2800" b="1" dirty="0"/>
          </a:p>
        </p:txBody>
      </p:sp>
      <p:pic>
        <p:nvPicPr>
          <p:cNvPr id="7" name="Picture 6" descr="A graph with blue bars&#10;&#10;Description automatically generated">
            <a:extLst>
              <a:ext uri="{FF2B5EF4-FFF2-40B4-BE49-F238E27FC236}">
                <a16:creationId xmlns:a16="http://schemas.microsoft.com/office/drawing/2014/main" id="{4131F6EB-F190-CD93-EAB8-4DDA3135509B}"/>
              </a:ext>
            </a:extLst>
          </p:cNvPr>
          <p:cNvPicPr>
            <a:picLocks noChangeAspect="1"/>
          </p:cNvPicPr>
          <p:nvPr/>
        </p:nvPicPr>
        <p:blipFill>
          <a:blip r:embed="rId2"/>
          <a:stretch>
            <a:fillRect/>
          </a:stretch>
        </p:blipFill>
        <p:spPr>
          <a:xfrm>
            <a:off x="1477070" y="642755"/>
            <a:ext cx="4618931" cy="2886831"/>
          </a:xfrm>
          <a:prstGeom prst="rect">
            <a:avLst/>
          </a:prstGeom>
        </p:spPr>
      </p:pic>
      <p:pic>
        <p:nvPicPr>
          <p:cNvPr id="13" name="Picture 12" descr="A graph showing different colored objects&#10;&#10;Description automatically generated with medium confidence">
            <a:extLst>
              <a:ext uri="{FF2B5EF4-FFF2-40B4-BE49-F238E27FC236}">
                <a16:creationId xmlns:a16="http://schemas.microsoft.com/office/drawing/2014/main" id="{30F9EB9A-759C-42FE-F9FD-58254748AFF2}"/>
              </a:ext>
            </a:extLst>
          </p:cNvPr>
          <p:cNvPicPr>
            <a:picLocks noChangeAspect="1"/>
          </p:cNvPicPr>
          <p:nvPr/>
        </p:nvPicPr>
        <p:blipFill>
          <a:blip r:embed="rId3"/>
          <a:stretch>
            <a:fillRect/>
          </a:stretch>
        </p:blipFill>
        <p:spPr>
          <a:xfrm>
            <a:off x="1477071" y="3277063"/>
            <a:ext cx="4618930" cy="3079287"/>
          </a:xfrm>
          <a:prstGeom prst="rect">
            <a:avLst/>
          </a:prstGeom>
        </p:spPr>
      </p:pic>
      <p:pic>
        <p:nvPicPr>
          <p:cNvPr id="15" name="Picture 14" descr="A graph of metal and metal&#10;&#10;Description automatically generated with medium confidence">
            <a:extLst>
              <a:ext uri="{FF2B5EF4-FFF2-40B4-BE49-F238E27FC236}">
                <a16:creationId xmlns:a16="http://schemas.microsoft.com/office/drawing/2014/main" id="{966524FC-23D9-0E64-64E8-7AD45FB95D76}"/>
              </a:ext>
            </a:extLst>
          </p:cNvPr>
          <p:cNvPicPr>
            <a:picLocks noChangeAspect="1"/>
          </p:cNvPicPr>
          <p:nvPr/>
        </p:nvPicPr>
        <p:blipFill rotWithShape="1">
          <a:blip r:embed="rId4"/>
          <a:srcRect l="20865" r="10864" b="2397"/>
          <a:stretch/>
        </p:blipFill>
        <p:spPr>
          <a:xfrm>
            <a:off x="6187440" y="852126"/>
            <a:ext cx="5618480" cy="5354919"/>
          </a:xfrm>
          <a:prstGeom prst="rect">
            <a:avLst/>
          </a:prstGeom>
        </p:spPr>
      </p:pic>
      <p:sp>
        <p:nvSpPr>
          <p:cNvPr id="16" name="Oval 15">
            <a:extLst>
              <a:ext uri="{FF2B5EF4-FFF2-40B4-BE49-F238E27FC236}">
                <a16:creationId xmlns:a16="http://schemas.microsoft.com/office/drawing/2014/main" id="{02C45ABD-F70C-6621-EBC4-A9466A85395F}"/>
              </a:ext>
            </a:extLst>
          </p:cNvPr>
          <p:cNvSpPr/>
          <p:nvPr/>
        </p:nvSpPr>
        <p:spPr>
          <a:xfrm>
            <a:off x="6898640" y="2086170"/>
            <a:ext cx="711200" cy="758630"/>
          </a:xfrm>
          <a:prstGeom prst="ellipse">
            <a:avLst/>
          </a:prstGeom>
          <a:noFill/>
          <a:ln w="190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7" name="Oval 16">
            <a:extLst>
              <a:ext uri="{FF2B5EF4-FFF2-40B4-BE49-F238E27FC236}">
                <a16:creationId xmlns:a16="http://schemas.microsoft.com/office/drawing/2014/main" id="{9DE360CA-5557-F03D-947B-1817C4761633}"/>
              </a:ext>
            </a:extLst>
          </p:cNvPr>
          <p:cNvSpPr/>
          <p:nvPr/>
        </p:nvSpPr>
        <p:spPr>
          <a:xfrm>
            <a:off x="5303520" y="5232595"/>
            <a:ext cx="711200" cy="758630"/>
          </a:xfrm>
          <a:prstGeom prst="ellipse">
            <a:avLst/>
          </a:prstGeom>
          <a:noFill/>
          <a:ln w="190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13450113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a:xfrm>
            <a:off x="3626222" y="6205522"/>
            <a:ext cx="2743200" cy="365125"/>
          </a:xfrm>
        </p:spPr>
        <p:txBody>
          <a:bodyPr/>
          <a:lstStyle/>
          <a:p>
            <a:fld id="{BFD2CDEF-EBF7-A24C-97CC-57BDAB189928}" type="slidenum">
              <a:rPr lang="en-US" smtClean="0"/>
              <a:pPr/>
              <a:t>24</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8357811" cy="523220"/>
          </a:xfrm>
          <a:prstGeom prst="rect">
            <a:avLst/>
          </a:prstGeom>
          <a:noFill/>
        </p:spPr>
        <p:txBody>
          <a:bodyPr wrap="square" rtlCol="0" anchor="t">
            <a:spAutoFit/>
          </a:bodyPr>
          <a:lstStyle/>
          <a:p>
            <a:r>
              <a:rPr lang="en-SG" sz="2800" b="1" i="0" dirty="0">
                <a:effectLst/>
                <a:latin typeface="Söhne"/>
              </a:rPr>
              <a:t>3. ML modelling</a:t>
            </a:r>
            <a:endParaRPr lang="en-SG" sz="2800" b="1" dirty="0"/>
          </a:p>
        </p:txBody>
      </p:sp>
      <p:sp>
        <p:nvSpPr>
          <p:cNvPr id="6" name="矩形: 圆角 19">
            <a:extLst>
              <a:ext uri="{FF2B5EF4-FFF2-40B4-BE49-F238E27FC236}">
                <a16:creationId xmlns:a16="http://schemas.microsoft.com/office/drawing/2014/main" id="{D76A302F-F312-8F49-3B02-49BD2614EF04}"/>
              </a:ext>
            </a:extLst>
          </p:cNvPr>
          <p:cNvSpPr/>
          <p:nvPr/>
        </p:nvSpPr>
        <p:spPr>
          <a:xfrm>
            <a:off x="1536383" y="755494"/>
            <a:ext cx="8237537" cy="3010331"/>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p>
        </p:txBody>
      </p:sp>
      <p:sp>
        <p:nvSpPr>
          <p:cNvPr id="7" name="TextBox 2">
            <a:extLst>
              <a:ext uri="{FF2B5EF4-FFF2-40B4-BE49-F238E27FC236}">
                <a16:creationId xmlns:a16="http://schemas.microsoft.com/office/drawing/2014/main" id="{DF8D7081-C62E-F310-4720-AF07E5246858}"/>
              </a:ext>
            </a:extLst>
          </p:cNvPr>
          <p:cNvSpPr txBox="1"/>
          <p:nvPr/>
        </p:nvSpPr>
        <p:spPr>
          <a:xfrm>
            <a:off x="1661518" y="807157"/>
            <a:ext cx="7037433" cy="2923877"/>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000" b="1" dirty="0">
                <a:ea typeface="宋体" panose="02010600030101010101" pitchFamily="2" charset="-122"/>
                <a:cs typeface="Arial" panose="020B0604020202020204" pitchFamily="34" charset="0"/>
              </a:rPr>
              <a:t>General Procedure: </a:t>
            </a:r>
          </a:p>
          <a:p>
            <a:pPr marL="342900" indent="-342900">
              <a:buFont typeface="Wingdings" panose="05000000000000000000" pitchFamily="2" charset="2"/>
              <a:buChar char="q"/>
            </a:pPr>
            <a:r>
              <a:rPr lang="en-US" altLang="zh-CN" sz="2000" dirty="0">
                <a:ea typeface="宋体" panose="02010600030101010101" pitchFamily="2" charset="-122"/>
                <a:cs typeface="Arial" panose="020B0604020202020204" pitchFamily="34" charset="0"/>
              </a:rPr>
              <a:t>Train-validation split = 8:2</a:t>
            </a:r>
          </a:p>
          <a:p>
            <a:pPr marL="342900" indent="-342900">
              <a:buFont typeface="Wingdings" panose="05000000000000000000" pitchFamily="2" charset="2"/>
              <a:buChar char="q"/>
            </a:pPr>
            <a:r>
              <a:rPr lang="en-US" altLang="zh-CN" sz="2000" dirty="0">
                <a:ea typeface="宋体" panose="02010600030101010101" pitchFamily="2" charset="-122"/>
                <a:cs typeface="Arial" panose="020B0604020202020204" pitchFamily="34" charset="0"/>
              </a:rPr>
              <a:t>Selected models: </a:t>
            </a:r>
            <a:r>
              <a:rPr lang="en-US" altLang="zh-CN" sz="2000" b="1" dirty="0">
                <a:ea typeface="宋体" panose="02010600030101010101" pitchFamily="2" charset="-122"/>
                <a:cs typeface="Arial" panose="020B0604020202020204" pitchFamily="34" charset="0"/>
              </a:rPr>
              <a:t>RF, DT, KNN, Logistic Regression</a:t>
            </a:r>
          </a:p>
          <a:p>
            <a:pPr marL="342900" indent="-342900">
              <a:buFont typeface="Wingdings" panose="05000000000000000000" pitchFamily="2" charset="2"/>
              <a:buChar char="q"/>
            </a:pPr>
            <a:r>
              <a:rPr lang="en-US" altLang="zh-CN" sz="2000" dirty="0">
                <a:ea typeface="宋体" panose="02010600030101010101" pitchFamily="2" charset="-122"/>
                <a:cs typeface="Arial" panose="020B0604020202020204" pitchFamily="34" charset="0"/>
              </a:rPr>
              <a:t>5-fold cross-validation for hyperparameter tuning</a:t>
            </a:r>
          </a:p>
          <a:p>
            <a:pPr marL="800100" lvl="1" indent="-342900">
              <a:buFont typeface="Arial" panose="020B0604020202020204" pitchFamily="34" charset="0"/>
              <a:buChar char="•"/>
            </a:pPr>
            <a:r>
              <a:rPr lang="en-US" altLang="zh-CN" sz="2000" dirty="0">
                <a:ea typeface="宋体" panose="02010600030101010101" pitchFamily="2" charset="-122"/>
                <a:cs typeface="Arial" panose="020B0604020202020204" pitchFamily="34" charset="0"/>
              </a:rPr>
              <a:t>Initial tuning with </a:t>
            </a:r>
            <a:r>
              <a:rPr lang="en-US" altLang="zh-CN" sz="2000" b="1" dirty="0">
                <a:ea typeface="宋体" panose="02010600030101010101" pitchFamily="2" charset="-122"/>
                <a:cs typeface="Arial" panose="020B0604020202020204" pitchFamily="34" charset="0"/>
              </a:rPr>
              <a:t>RandomSearchCV</a:t>
            </a:r>
          </a:p>
          <a:p>
            <a:pPr marL="800100" lvl="1" indent="-342900">
              <a:buFont typeface="Arial" panose="020B0604020202020204" pitchFamily="34" charset="0"/>
              <a:buChar char="•"/>
            </a:pPr>
            <a:r>
              <a:rPr lang="en-US" altLang="zh-CN" sz="2000" dirty="0">
                <a:ea typeface="宋体" panose="02010600030101010101" pitchFamily="2" charset="-122"/>
                <a:cs typeface="Arial" panose="020B0604020202020204" pitchFamily="34" charset="0"/>
              </a:rPr>
              <a:t>Fine-tuning</a:t>
            </a:r>
            <a:r>
              <a:rPr lang="en-SG" altLang="zh-CN" sz="2000" dirty="0">
                <a:ea typeface="宋体" panose="02010600030101010101" pitchFamily="2" charset="-122"/>
                <a:cs typeface="Arial" panose="020B0604020202020204" pitchFamily="34" charset="0"/>
              </a:rPr>
              <a:t>:</a:t>
            </a:r>
            <a:r>
              <a:rPr lang="zh-CN" altLang="en-US" sz="2000" dirty="0">
                <a:ea typeface="宋体" panose="02010600030101010101" pitchFamily="2" charset="-122"/>
                <a:cs typeface="Arial" panose="020B0604020202020204" pitchFamily="34" charset="0"/>
              </a:rPr>
              <a:t> </a:t>
            </a:r>
            <a:r>
              <a:rPr lang="en-US" altLang="zh-CN" sz="2000" b="1" dirty="0">
                <a:ea typeface="宋体" panose="02010600030101010101" pitchFamily="2" charset="-122"/>
                <a:cs typeface="Arial" panose="020B0604020202020204" pitchFamily="34" charset="0"/>
              </a:rPr>
              <a:t>GridSearchCV</a:t>
            </a:r>
          </a:p>
          <a:p>
            <a:pPr marL="342900" indent="-342900">
              <a:buFont typeface="Wingdings" panose="05000000000000000000" pitchFamily="2" charset="2"/>
              <a:buChar char="q"/>
            </a:pPr>
            <a:r>
              <a:rPr lang="en-US" altLang="zh-CN" sz="2000" dirty="0">
                <a:ea typeface="宋体" panose="02010600030101010101" pitchFamily="2" charset="-122"/>
                <a:cs typeface="Arial" panose="020B0604020202020204" pitchFamily="34" charset="0"/>
              </a:rPr>
              <a:t>Best hyperparameter is used to train the model on the training set</a:t>
            </a:r>
          </a:p>
          <a:p>
            <a:pPr marL="342900" indent="-342900">
              <a:buFont typeface="Wingdings" panose="05000000000000000000" pitchFamily="2" charset="2"/>
              <a:buChar char="q"/>
            </a:pPr>
            <a:r>
              <a:rPr lang="en-US" altLang="zh-CN" sz="2000" dirty="0">
                <a:ea typeface="宋体" panose="02010600030101010101" pitchFamily="2" charset="-122"/>
                <a:cs typeface="Arial" panose="020B0604020202020204" pitchFamily="34" charset="0"/>
              </a:rPr>
              <a:t>The trained model is used to make inference on the testing set.</a:t>
            </a:r>
          </a:p>
        </p:txBody>
      </p:sp>
      <p:pic>
        <p:nvPicPr>
          <p:cNvPr id="5" name="Picture 4">
            <a:extLst>
              <a:ext uri="{FF2B5EF4-FFF2-40B4-BE49-F238E27FC236}">
                <a16:creationId xmlns:a16="http://schemas.microsoft.com/office/drawing/2014/main" id="{69DA0FEC-0FE5-2DD1-8B07-73FF72EB9CEA}"/>
              </a:ext>
            </a:extLst>
          </p:cNvPr>
          <p:cNvPicPr>
            <a:picLocks noChangeAspect="1"/>
          </p:cNvPicPr>
          <p:nvPr/>
        </p:nvPicPr>
        <p:blipFill>
          <a:blip r:embed="rId2"/>
          <a:stretch>
            <a:fillRect/>
          </a:stretch>
        </p:blipFill>
        <p:spPr>
          <a:xfrm>
            <a:off x="1536383" y="3922507"/>
            <a:ext cx="9901913" cy="2283015"/>
          </a:xfrm>
          <a:prstGeom prst="rect">
            <a:avLst/>
          </a:prstGeom>
        </p:spPr>
      </p:pic>
    </p:spTree>
    <p:extLst>
      <p:ext uri="{BB962C8B-B14F-4D97-AF65-F5344CB8AC3E}">
        <p14:creationId xmlns:p14="http://schemas.microsoft.com/office/powerpoint/2010/main" val="33339392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a:xfrm>
            <a:off x="3626222" y="6205522"/>
            <a:ext cx="2743200" cy="365125"/>
          </a:xfrm>
        </p:spPr>
        <p:txBody>
          <a:bodyPr/>
          <a:lstStyle/>
          <a:p>
            <a:fld id="{BFD2CDEF-EBF7-A24C-97CC-57BDAB189928}" type="slidenum">
              <a:rPr lang="en-US" smtClean="0"/>
              <a:pPr/>
              <a:t>25</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10169433" cy="523220"/>
          </a:xfrm>
          <a:prstGeom prst="rect">
            <a:avLst/>
          </a:prstGeom>
          <a:noFill/>
        </p:spPr>
        <p:txBody>
          <a:bodyPr wrap="square" rtlCol="0" anchor="t">
            <a:spAutoFit/>
          </a:bodyPr>
          <a:lstStyle/>
          <a:p>
            <a:r>
              <a:rPr lang="en-SG" sz="2800" b="1" i="0" dirty="0">
                <a:effectLst/>
                <a:latin typeface="Söhne"/>
              </a:rPr>
              <a:t>3. ML modelling: </a:t>
            </a:r>
            <a:r>
              <a:rPr lang="en-SG" sz="2800" b="0" i="0" dirty="0">
                <a:solidFill>
                  <a:schemeClr val="tx2"/>
                </a:solidFill>
                <a:effectLst/>
                <a:latin typeface="Söhne"/>
              </a:rPr>
              <a:t>Regularization and pruning (prevent overfitting)</a:t>
            </a:r>
            <a:endParaRPr lang="en-SG" sz="2800" b="1" dirty="0">
              <a:solidFill>
                <a:schemeClr val="tx2"/>
              </a:solidFill>
            </a:endParaRPr>
          </a:p>
        </p:txBody>
      </p:sp>
      <p:sp>
        <p:nvSpPr>
          <p:cNvPr id="6" name="矩形: 圆角 19">
            <a:extLst>
              <a:ext uri="{FF2B5EF4-FFF2-40B4-BE49-F238E27FC236}">
                <a16:creationId xmlns:a16="http://schemas.microsoft.com/office/drawing/2014/main" id="{D76A302F-F312-8F49-3B02-49BD2614EF04}"/>
              </a:ext>
            </a:extLst>
          </p:cNvPr>
          <p:cNvSpPr/>
          <p:nvPr/>
        </p:nvSpPr>
        <p:spPr>
          <a:xfrm>
            <a:off x="1536384" y="755494"/>
            <a:ext cx="9304442" cy="4618241"/>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p>
        </p:txBody>
      </p:sp>
      <p:sp>
        <p:nvSpPr>
          <p:cNvPr id="7" name="TextBox 2">
            <a:extLst>
              <a:ext uri="{FF2B5EF4-FFF2-40B4-BE49-F238E27FC236}">
                <a16:creationId xmlns:a16="http://schemas.microsoft.com/office/drawing/2014/main" id="{DF8D7081-C62E-F310-4720-AF07E5246858}"/>
              </a:ext>
            </a:extLst>
          </p:cNvPr>
          <p:cNvSpPr txBox="1"/>
          <p:nvPr/>
        </p:nvSpPr>
        <p:spPr>
          <a:xfrm>
            <a:off x="1661518" y="807157"/>
            <a:ext cx="7037433" cy="677108"/>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SG" altLang="zh-CN" sz="2000" b="1" dirty="0">
                <a:ea typeface="宋体" panose="02010600030101010101" pitchFamily="2" charset="-122"/>
                <a:cs typeface="Arial" panose="020B0604020202020204" pitchFamily="34" charset="0"/>
              </a:rPr>
              <a:t>Hyperparameter tuning:</a:t>
            </a:r>
          </a:p>
          <a:p>
            <a:endParaRPr lang="en-US" altLang="zh-CN" dirty="0">
              <a:ea typeface="宋体" panose="02010600030101010101" pitchFamily="2" charset="-122"/>
              <a:cs typeface="Arial" panose="020B0604020202020204" pitchFamily="34" charset="0"/>
            </a:endParaRPr>
          </a:p>
        </p:txBody>
      </p:sp>
      <p:sp>
        <p:nvSpPr>
          <p:cNvPr id="8" name="TextBox 7">
            <a:extLst>
              <a:ext uri="{FF2B5EF4-FFF2-40B4-BE49-F238E27FC236}">
                <a16:creationId xmlns:a16="http://schemas.microsoft.com/office/drawing/2014/main" id="{7454A6E4-4EA1-B5C0-19F7-9105189BD596}"/>
              </a:ext>
            </a:extLst>
          </p:cNvPr>
          <p:cNvSpPr txBox="1"/>
          <p:nvPr/>
        </p:nvSpPr>
        <p:spPr>
          <a:xfrm>
            <a:off x="1805419" y="1484265"/>
            <a:ext cx="8850198" cy="3693319"/>
          </a:xfrm>
          <a:prstGeom prst="rect">
            <a:avLst/>
          </a:prstGeom>
          <a:noFill/>
        </p:spPr>
        <p:txBody>
          <a:bodyPr wrap="square">
            <a:spAutoFit/>
          </a:bodyPr>
          <a:lstStyle/>
          <a:p>
            <a:r>
              <a:rPr lang="en-SG" b="1" dirty="0"/>
              <a:t>1. KNN:</a:t>
            </a:r>
          </a:p>
          <a:p>
            <a:r>
              <a:rPr lang="en-SG" dirty="0"/>
              <a:t>    - </a:t>
            </a:r>
            <a:r>
              <a:rPr lang="en-SG" b="1" dirty="0"/>
              <a:t>Complexity Control</a:t>
            </a:r>
            <a:r>
              <a:rPr lang="en-SG" dirty="0"/>
              <a:t>:</a:t>
            </a:r>
            <a:r>
              <a:rPr lang="en-SG" i="1" dirty="0">
                <a:solidFill>
                  <a:srgbClr val="FF0000"/>
                </a:solidFill>
              </a:rPr>
              <a:t> k </a:t>
            </a:r>
            <a:r>
              <a:rPr lang="en-SG" dirty="0"/>
              <a:t>- the number of neighbours. A small </a:t>
            </a:r>
            <a:r>
              <a:rPr lang="en-SG" i="1" dirty="0">
                <a:solidFill>
                  <a:srgbClr val="FF0000"/>
                </a:solidFill>
              </a:rPr>
              <a:t>k </a:t>
            </a:r>
            <a:r>
              <a:rPr lang="en-SG" dirty="0"/>
              <a:t>can lead to a noisy model (overfitting), while a large </a:t>
            </a:r>
            <a:r>
              <a:rPr lang="en-SG" i="1" dirty="0">
                <a:solidFill>
                  <a:srgbClr val="FF0000"/>
                </a:solidFill>
              </a:rPr>
              <a:t>k </a:t>
            </a:r>
            <a:r>
              <a:rPr lang="en-SG" dirty="0"/>
              <a:t>can lead to a too smooth model (underfitting). </a:t>
            </a:r>
          </a:p>
          <a:p>
            <a:r>
              <a:rPr lang="en-SG" dirty="0"/>
              <a:t>    - </a:t>
            </a:r>
            <a:r>
              <a:rPr lang="en-SG" b="1" dirty="0"/>
              <a:t>Distance Metric</a:t>
            </a:r>
            <a:r>
              <a:rPr lang="en-SG" dirty="0"/>
              <a:t>: Euclidean, Manhattan. </a:t>
            </a:r>
            <a:r>
              <a:rPr lang="en-SG" i="1" u="sng" dirty="0"/>
              <a:t>Weighted</a:t>
            </a:r>
            <a:r>
              <a:rPr lang="en-SG" dirty="0"/>
              <a:t> KNN, where closer neighbours have a bigger influence, can also be considered.</a:t>
            </a:r>
          </a:p>
          <a:p>
            <a:endParaRPr lang="en-SG" dirty="0"/>
          </a:p>
          <a:p>
            <a:r>
              <a:rPr lang="en-SG" b="1" dirty="0"/>
              <a:t>2. Decision Trees (DT):</a:t>
            </a:r>
          </a:p>
          <a:p>
            <a:r>
              <a:rPr lang="en-SG" dirty="0"/>
              <a:t>    - </a:t>
            </a:r>
            <a:r>
              <a:rPr lang="en-SG" b="1" dirty="0"/>
              <a:t>Pruning</a:t>
            </a:r>
            <a:r>
              <a:rPr lang="en-SG" dirty="0"/>
              <a:t>: setting a limit on the </a:t>
            </a:r>
            <a:r>
              <a:rPr lang="en-SG" i="1" u="sng" dirty="0"/>
              <a:t>maximum depth, minimum sample</a:t>
            </a:r>
            <a:r>
              <a:rPr lang="en-SG" dirty="0"/>
              <a:t>s at a leaf, or </a:t>
            </a:r>
            <a:r>
              <a:rPr lang="en-SG" i="1" u="sng" dirty="0"/>
              <a:t>minimum samples </a:t>
            </a:r>
            <a:r>
              <a:rPr lang="en-SG" dirty="0"/>
              <a:t>to split a node. </a:t>
            </a:r>
            <a:r>
              <a:rPr lang="en-SG" dirty="0">
                <a:sym typeface="Wingdings" panose="05000000000000000000" pitchFamily="2" charset="2"/>
              </a:rPr>
              <a:t> </a:t>
            </a:r>
            <a:r>
              <a:rPr lang="en-SG" dirty="0"/>
              <a:t>prevents the tree from growing too deep, which can lead to overfitting.</a:t>
            </a:r>
          </a:p>
          <a:p>
            <a:r>
              <a:rPr lang="en-SG" dirty="0"/>
              <a:t>    - </a:t>
            </a:r>
            <a:r>
              <a:rPr lang="en-SG" b="1" dirty="0"/>
              <a:t>Regularization</a:t>
            </a:r>
            <a:r>
              <a:rPr lang="en-SG" dirty="0"/>
              <a:t>: The `</a:t>
            </a:r>
            <a:r>
              <a:rPr lang="en-SG" i="1" u="sng" dirty="0" err="1">
                <a:solidFill>
                  <a:srgbClr val="FF0000"/>
                </a:solidFill>
              </a:rPr>
              <a:t>ccp_alpha</a:t>
            </a:r>
            <a:r>
              <a:rPr lang="en-SG" dirty="0"/>
              <a:t>` parameter used for </a:t>
            </a:r>
            <a:r>
              <a:rPr lang="en-SG" i="1" u="sng" dirty="0"/>
              <a:t>Minimal Cost-Complexity Pruning</a:t>
            </a:r>
            <a:r>
              <a:rPr lang="en-SG" dirty="0"/>
              <a:t>. A higher `</a:t>
            </a:r>
            <a:r>
              <a:rPr lang="en-SG" dirty="0" err="1"/>
              <a:t>ccp_alpha</a:t>
            </a:r>
            <a:r>
              <a:rPr lang="en-SG" dirty="0"/>
              <a:t>` prunes more of the tree.</a:t>
            </a:r>
          </a:p>
          <a:p>
            <a:endParaRPr lang="en-SG" dirty="0"/>
          </a:p>
        </p:txBody>
      </p:sp>
    </p:spTree>
    <p:extLst>
      <p:ext uri="{BB962C8B-B14F-4D97-AF65-F5344CB8AC3E}">
        <p14:creationId xmlns:p14="http://schemas.microsoft.com/office/powerpoint/2010/main" val="21761185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a:xfrm>
            <a:off x="3626222" y="6205522"/>
            <a:ext cx="2743200" cy="365125"/>
          </a:xfrm>
        </p:spPr>
        <p:txBody>
          <a:bodyPr/>
          <a:lstStyle/>
          <a:p>
            <a:fld id="{BFD2CDEF-EBF7-A24C-97CC-57BDAB189928}" type="slidenum">
              <a:rPr lang="en-US" smtClean="0"/>
              <a:pPr/>
              <a:t>26</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10169433" cy="523220"/>
          </a:xfrm>
          <a:prstGeom prst="rect">
            <a:avLst/>
          </a:prstGeom>
          <a:noFill/>
        </p:spPr>
        <p:txBody>
          <a:bodyPr wrap="square" rtlCol="0" anchor="t">
            <a:spAutoFit/>
          </a:bodyPr>
          <a:lstStyle/>
          <a:p>
            <a:r>
              <a:rPr lang="en-SG" sz="2800" b="1" i="0" dirty="0">
                <a:effectLst/>
                <a:latin typeface="Söhne"/>
              </a:rPr>
              <a:t>3. ML modelling: </a:t>
            </a:r>
            <a:r>
              <a:rPr lang="en-SG" sz="2800" b="0" i="0" dirty="0">
                <a:solidFill>
                  <a:schemeClr val="tx2"/>
                </a:solidFill>
                <a:effectLst/>
                <a:latin typeface="Söhne"/>
              </a:rPr>
              <a:t>Regularization and pruning (prevent overfitting)</a:t>
            </a:r>
            <a:endParaRPr lang="en-SG" sz="2800" b="1" dirty="0">
              <a:solidFill>
                <a:schemeClr val="tx2"/>
              </a:solidFill>
            </a:endParaRPr>
          </a:p>
        </p:txBody>
      </p:sp>
      <p:sp>
        <p:nvSpPr>
          <p:cNvPr id="6" name="矩形: 圆角 19">
            <a:extLst>
              <a:ext uri="{FF2B5EF4-FFF2-40B4-BE49-F238E27FC236}">
                <a16:creationId xmlns:a16="http://schemas.microsoft.com/office/drawing/2014/main" id="{D76A302F-F312-8F49-3B02-49BD2614EF04}"/>
              </a:ext>
            </a:extLst>
          </p:cNvPr>
          <p:cNvSpPr/>
          <p:nvPr/>
        </p:nvSpPr>
        <p:spPr>
          <a:xfrm>
            <a:off x="1781665" y="906323"/>
            <a:ext cx="8135517" cy="4618241"/>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p>
        </p:txBody>
      </p:sp>
      <p:sp>
        <p:nvSpPr>
          <p:cNvPr id="7" name="TextBox 2">
            <a:extLst>
              <a:ext uri="{FF2B5EF4-FFF2-40B4-BE49-F238E27FC236}">
                <a16:creationId xmlns:a16="http://schemas.microsoft.com/office/drawing/2014/main" id="{DF8D7081-C62E-F310-4720-AF07E5246858}"/>
              </a:ext>
            </a:extLst>
          </p:cNvPr>
          <p:cNvSpPr txBox="1"/>
          <p:nvPr/>
        </p:nvSpPr>
        <p:spPr>
          <a:xfrm>
            <a:off x="1906799" y="957986"/>
            <a:ext cx="7037433" cy="677108"/>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SG" altLang="zh-CN" sz="2000" b="1" dirty="0">
                <a:ea typeface="宋体" panose="02010600030101010101" pitchFamily="2" charset="-122"/>
                <a:cs typeface="Arial" panose="020B0604020202020204" pitchFamily="34" charset="0"/>
              </a:rPr>
              <a:t>Hyperparameter tuning:</a:t>
            </a:r>
          </a:p>
          <a:p>
            <a:endParaRPr lang="en-US" altLang="zh-CN" dirty="0">
              <a:ea typeface="宋体" panose="02010600030101010101" pitchFamily="2" charset="-122"/>
              <a:cs typeface="Arial" panose="020B0604020202020204" pitchFamily="34" charset="0"/>
            </a:endParaRPr>
          </a:p>
        </p:txBody>
      </p:sp>
      <p:sp>
        <p:nvSpPr>
          <p:cNvPr id="10" name="TextBox 9">
            <a:extLst>
              <a:ext uri="{FF2B5EF4-FFF2-40B4-BE49-F238E27FC236}">
                <a16:creationId xmlns:a16="http://schemas.microsoft.com/office/drawing/2014/main" id="{26A5540B-6AAC-63F2-60D0-FECECC8664B5}"/>
              </a:ext>
            </a:extLst>
          </p:cNvPr>
          <p:cNvSpPr txBox="1"/>
          <p:nvPr/>
        </p:nvSpPr>
        <p:spPr>
          <a:xfrm>
            <a:off x="2026946" y="1230284"/>
            <a:ext cx="7291633" cy="3970318"/>
          </a:xfrm>
          <a:prstGeom prst="rect">
            <a:avLst/>
          </a:prstGeom>
          <a:noFill/>
        </p:spPr>
        <p:txBody>
          <a:bodyPr wrap="square">
            <a:spAutoFit/>
          </a:bodyPr>
          <a:lstStyle/>
          <a:p>
            <a:endParaRPr lang="en-SG" dirty="0"/>
          </a:p>
          <a:p>
            <a:r>
              <a:rPr lang="en-SG" b="1" dirty="0"/>
              <a:t>3. Random Forest (RF):</a:t>
            </a:r>
          </a:p>
          <a:p>
            <a:r>
              <a:rPr lang="en-SG" dirty="0"/>
              <a:t>    - </a:t>
            </a:r>
            <a:r>
              <a:rPr lang="en-SG" i="1" u="sng" dirty="0"/>
              <a:t>Tree Depth and Leaf Samples</a:t>
            </a:r>
            <a:r>
              <a:rPr lang="en-SG" dirty="0"/>
              <a:t>: control the </a:t>
            </a:r>
            <a:r>
              <a:rPr lang="en-SG" dirty="0">
                <a:solidFill>
                  <a:srgbClr val="FF0000"/>
                </a:solidFill>
              </a:rPr>
              <a:t>maximum depth </a:t>
            </a:r>
            <a:r>
              <a:rPr lang="en-SG" dirty="0"/>
              <a:t>of the trees in the forest or </a:t>
            </a:r>
            <a:r>
              <a:rPr lang="en-SG" dirty="0">
                <a:solidFill>
                  <a:srgbClr val="FF0000"/>
                </a:solidFill>
              </a:rPr>
              <a:t>set a minimum number of samples </a:t>
            </a:r>
            <a:r>
              <a:rPr lang="en-SG" dirty="0"/>
              <a:t>required to be at a leaf node.</a:t>
            </a:r>
          </a:p>
          <a:p>
            <a:r>
              <a:rPr lang="en-SG" dirty="0"/>
              <a:t>    - </a:t>
            </a:r>
            <a:r>
              <a:rPr lang="en-SG" i="1" u="sng" dirty="0"/>
              <a:t>Number of Trees</a:t>
            </a:r>
            <a:r>
              <a:rPr lang="en-SG" dirty="0"/>
              <a:t>: More trees increase the robustness of the model at the cost of computational efficiency. But after a certain point, adding more trees doesn't improve performance significantly.</a:t>
            </a:r>
          </a:p>
          <a:p>
            <a:r>
              <a:rPr lang="en-SG" dirty="0"/>
              <a:t>    - </a:t>
            </a:r>
            <a:r>
              <a:rPr lang="en-SG" i="1" u="sng" dirty="0"/>
              <a:t>Features per Split</a:t>
            </a:r>
            <a:r>
              <a:rPr lang="en-SG" dirty="0"/>
              <a:t>: setting the `</a:t>
            </a:r>
            <a:r>
              <a:rPr lang="en-SG" dirty="0" err="1">
                <a:solidFill>
                  <a:srgbClr val="FF0000"/>
                </a:solidFill>
              </a:rPr>
              <a:t>max_features</a:t>
            </a:r>
            <a:r>
              <a:rPr lang="en-SG" dirty="0"/>
              <a:t>` parameter to control how many features are considered for each split. This introduces randomness and can help in reducing overfitting.</a:t>
            </a:r>
          </a:p>
          <a:p>
            <a:r>
              <a:rPr lang="en-SG" dirty="0"/>
              <a:t>    - </a:t>
            </a:r>
            <a:r>
              <a:rPr lang="en-SG" i="1" u="sng" dirty="0"/>
              <a:t>Out-of-Bag (OOB) Score</a:t>
            </a:r>
            <a:r>
              <a:rPr lang="en-SG" dirty="0"/>
              <a:t>: The OOB score can be used as an approximation to the validation error without a separate validation set. If the OOB error is much lower than the test error, it might indicate overfitting.</a:t>
            </a:r>
          </a:p>
        </p:txBody>
      </p:sp>
    </p:spTree>
    <p:extLst>
      <p:ext uri="{BB962C8B-B14F-4D97-AF65-F5344CB8AC3E}">
        <p14:creationId xmlns:p14="http://schemas.microsoft.com/office/powerpoint/2010/main" val="14975787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a:xfrm>
            <a:off x="3626222" y="6205522"/>
            <a:ext cx="2743200" cy="365125"/>
          </a:xfrm>
        </p:spPr>
        <p:txBody>
          <a:bodyPr/>
          <a:lstStyle/>
          <a:p>
            <a:fld id="{BFD2CDEF-EBF7-A24C-97CC-57BDAB189928}" type="slidenum">
              <a:rPr lang="en-US" smtClean="0"/>
              <a:pPr/>
              <a:t>27</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10169433" cy="523220"/>
          </a:xfrm>
          <a:prstGeom prst="rect">
            <a:avLst/>
          </a:prstGeom>
          <a:noFill/>
        </p:spPr>
        <p:txBody>
          <a:bodyPr wrap="square" rtlCol="0" anchor="t">
            <a:spAutoFit/>
          </a:bodyPr>
          <a:lstStyle/>
          <a:p>
            <a:r>
              <a:rPr lang="en-SG" sz="2800" b="1" i="0" dirty="0">
                <a:effectLst/>
                <a:latin typeface="Söhne"/>
              </a:rPr>
              <a:t>3. ML modelling:</a:t>
            </a:r>
            <a:r>
              <a:rPr lang="en-SG" sz="2800" dirty="0">
                <a:solidFill>
                  <a:schemeClr val="tx2"/>
                </a:solidFill>
                <a:latin typeface="Söhne"/>
              </a:rPr>
              <a:t> Dealing with imbalanced dataset</a:t>
            </a:r>
            <a:endParaRPr lang="en-SG" sz="2800" b="1" dirty="0">
              <a:solidFill>
                <a:schemeClr val="tx2"/>
              </a:solidFill>
            </a:endParaRPr>
          </a:p>
        </p:txBody>
      </p:sp>
      <p:sp>
        <p:nvSpPr>
          <p:cNvPr id="6" name="矩形: 圆角 19">
            <a:extLst>
              <a:ext uri="{FF2B5EF4-FFF2-40B4-BE49-F238E27FC236}">
                <a16:creationId xmlns:a16="http://schemas.microsoft.com/office/drawing/2014/main" id="{D76A302F-F312-8F49-3B02-49BD2614EF04}"/>
              </a:ext>
            </a:extLst>
          </p:cNvPr>
          <p:cNvSpPr/>
          <p:nvPr/>
        </p:nvSpPr>
        <p:spPr>
          <a:xfrm>
            <a:off x="1781666" y="906323"/>
            <a:ext cx="8738648" cy="4618241"/>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p>
        </p:txBody>
      </p:sp>
      <p:sp>
        <p:nvSpPr>
          <p:cNvPr id="10" name="TextBox 9">
            <a:extLst>
              <a:ext uri="{FF2B5EF4-FFF2-40B4-BE49-F238E27FC236}">
                <a16:creationId xmlns:a16="http://schemas.microsoft.com/office/drawing/2014/main" id="{26A5540B-6AAC-63F2-60D0-FECECC8664B5}"/>
              </a:ext>
            </a:extLst>
          </p:cNvPr>
          <p:cNvSpPr txBox="1"/>
          <p:nvPr/>
        </p:nvSpPr>
        <p:spPr>
          <a:xfrm>
            <a:off x="1998665" y="906323"/>
            <a:ext cx="8022028" cy="3416320"/>
          </a:xfrm>
          <a:prstGeom prst="rect">
            <a:avLst/>
          </a:prstGeom>
          <a:noFill/>
        </p:spPr>
        <p:txBody>
          <a:bodyPr wrap="square">
            <a:spAutoFit/>
          </a:bodyPr>
          <a:lstStyle/>
          <a:p>
            <a:endParaRPr lang="en-SG" dirty="0"/>
          </a:p>
          <a:p>
            <a:pPr marL="285750" indent="-285750">
              <a:buFont typeface="Wingdings" panose="05000000000000000000" pitchFamily="2" charset="2"/>
              <a:buChar char="q"/>
            </a:pPr>
            <a:r>
              <a:rPr lang="en-SG" b="1" i="0" dirty="0">
                <a:effectLst/>
                <a:latin typeface="Söhne"/>
              </a:rPr>
              <a:t>Stratified Split</a:t>
            </a:r>
            <a:r>
              <a:rPr lang="en-SG" dirty="0">
                <a:latin typeface="Söhne"/>
              </a:rPr>
              <a:t>: </a:t>
            </a:r>
            <a:r>
              <a:rPr lang="en-US" b="0" i="0" dirty="0">
                <a:effectLst/>
                <a:latin typeface="Söhne"/>
              </a:rPr>
              <a:t>ensures that the train and validation sets have approximately the same percentage of samples of each target class as the complete dataset. </a:t>
            </a:r>
            <a:endParaRPr lang="en-US" dirty="0">
              <a:latin typeface="Söhne"/>
            </a:endParaRPr>
          </a:p>
          <a:p>
            <a:pPr marL="285750" indent="-285750">
              <a:buFont typeface="Wingdings" panose="05000000000000000000" pitchFamily="2" charset="2"/>
              <a:buChar char="q"/>
            </a:pPr>
            <a:r>
              <a:rPr lang="en-SG" dirty="0"/>
              <a:t>Using </a:t>
            </a:r>
            <a:r>
              <a:rPr lang="en-SG" b="1" dirty="0" err="1"/>
              <a:t>class_weight</a:t>
            </a:r>
            <a:r>
              <a:rPr lang="en-SG" dirty="0"/>
              <a:t>: </a:t>
            </a:r>
            <a:r>
              <a:rPr lang="en-US" dirty="0"/>
              <a:t>during the hyperparameter tuning phase (i.e., within RandomizedSearchCV or GridSearchCV) and during final training. This will ensure that during both phases, the classifier is taking into account the </a:t>
            </a:r>
            <a:r>
              <a:rPr lang="en-US" i="1" u="sng" dirty="0"/>
              <a:t>imbalances</a:t>
            </a:r>
            <a:r>
              <a:rPr lang="en-US" dirty="0"/>
              <a:t> in the class distribution.</a:t>
            </a:r>
          </a:p>
          <a:p>
            <a:pPr marL="285750" indent="-285750">
              <a:buFont typeface="Wingdings" panose="05000000000000000000" pitchFamily="2" charset="2"/>
              <a:buChar char="q"/>
            </a:pPr>
            <a:r>
              <a:rPr lang="en-SG" b="1" u="sng" dirty="0"/>
              <a:t>Evaluation Metrics </a:t>
            </a:r>
            <a:r>
              <a:rPr lang="en-SG" dirty="0"/>
              <a:t>during Hyperparameter Tuning: choose </a:t>
            </a:r>
            <a:r>
              <a:rPr lang="en-SG" dirty="0">
                <a:solidFill>
                  <a:srgbClr val="FF0000"/>
                </a:solidFill>
              </a:rPr>
              <a:t>F1 score (F1 weighted) </a:t>
            </a:r>
            <a:r>
              <a:rPr lang="en-SG" dirty="0"/>
              <a:t>instead of accuracy.</a:t>
            </a:r>
          </a:p>
          <a:p>
            <a:pPr lvl="1">
              <a:buFont typeface="Arial" panose="020B0604020202020204" pitchFamily="34" charset="0"/>
              <a:buChar char="•"/>
            </a:pPr>
            <a:r>
              <a:rPr lang="en-US" b="0" i="0" dirty="0">
                <a:effectLst/>
                <a:latin typeface="Söhne"/>
              </a:rPr>
              <a:t>"f1_macro": Calculate metrics for each label and find their unweighted mean.</a:t>
            </a:r>
          </a:p>
          <a:p>
            <a:pPr lvl="1">
              <a:buFont typeface="Arial" panose="020B0604020202020204" pitchFamily="34" charset="0"/>
              <a:buChar char="•"/>
            </a:pPr>
            <a:r>
              <a:rPr lang="en-US" b="0" i="0" dirty="0">
                <a:effectLst/>
                <a:latin typeface="Söhne"/>
              </a:rPr>
              <a:t>"f1_weighted": Calculate metrics for each label, and find their average weighted by support (the number of true instances for each label).</a:t>
            </a:r>
          </a:p>
        </p:txBody>
      </p:sp>
    </p:spTree>
    <p:extLst>
      <p:ext uri="{BB962C8B-B14F-4D97-AF65-F5344CB8AC3E}">
        <p14:creationId xmlns:p14="http://schemas.microsoft.com/office/powerpoint/2010/main" val="12266160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p:txBody>
          <a:bodyPr/>
          <a:lstStyle/>
          <a:p>
            <a:fld id="{BFD2CDEF-EBF7-A24C-97CC-57BDAB189928}" type="slidenum">
              <a:rPr lang="en-US" smtClean="0"/>
              <a:pPr/>
              <a:t>28</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8357811" cy="523220"/>
          </a:xfrm>
          <a:prstGeom prst="rect">
            <a:avLst/>
          </a:prstGeom>
          <a:noFill/>
        </p:spPr>
        <p:txBody>
          <a:bodyPr wrap="square" rtlCol="0" anchor="t">
            <a:spAutoFit/>
          </a:bodyPr>
          <a:lstStyle/>
          <a:p>
            <a:r>
              <a:rPr lang="en-SG" sz="2800" b="1" i="0" dirty="0">
                <a:effectLst/>
                <a:latin typeface="Söhne"/>
              </a:rPr>
              <a:t>4. Results and Discussions</a:t>
            </a:r>
            <a:endParaRPr lang="en-SG" sz="2800" b="1" dirty="0"/>
          </a:p>
        </p:txBody>
      </p:sp>
      <p:pic>
        <p:nvPicPr>
          <p:cNvPr id="6" name="Picture 5" descr="A graph of a model&#10;&#10;Description automatically generated with medium confidence">
            <a:extLst>
              <a:ext uri="{FF2B5EF4-FFF2-40B4-BE49-F238E27FC236}">
                <a16:creationId xmlns:a16="http://schemas.microsoft.com/office/drawing/2014/main" id="{17658A32-ABE1-7177-0554-E335917440A9}"/>
              </a:ext>
            </a:extLst>
          </p:cNvPr>
          <p:cNvPicPr>
            <a:picLocks noChangeAspect="1"/>
          </p:cNvPicPr>
          <p:nvPr/>
        </p:nvPicPr>
        <p:blipFill>
          <a:blip r:embed="rId2"/>
          <a:stretch>
            <a:fillRect/>
          </a:stretch>
        </p:blipFill>
        <p:spPr>
          <a:xfrm>
            <a:off x="1277817" y="874455"/>
            <a:ext cx="6196227" cy="3872643"/>
          </a:xfrm>
          <a:prstGeom prst="rect">
            <a:avLst/>
          </a:prstGeom>
        </p:spPr>
      </p:pic>
      <p:sp>
        <p:nvSpPr>
          <p:cNvPr id="7" name="矩形: 圆角 19">
            <a:extLst>
              <a:ext uri="{FF2B5EF4-FFF2-40B4-BE49-F238E27FC236}">
                <a16:creationId xmlns:a16="http://schemas.microsoft.com/office/drawing/2014/main" id="{BFFFF74F-73B2-1238-1EB6-F9C5B6B21387}"/>
              </a:ext>
            </a:extLst>
          </p:cNvPr>
          <p:cNvSpPr/>
          <p:nvPr/>
        </p:nvSpPr>
        <p:spPr>
          <a:xfrm>
            <a:off x="7542933" y="756255"/>
            <a:ext cx="4324811" cy="2672745"/>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p>
        </p:txBody>
      </p:sp>
      <p:sp>
        <p:nvSpPr>
          <p:cNvPr id="10" name="TextBox 2">
            <a:extLst>
              <a:ext uri="{FF2B5EF4-FFF2-40B4-BE49-F238E27FC236}">
                <a16:creationId xmlns:a16="http://schemas.microsoft.com/office/drawing/2014/main" id="{37350F2F-17C8-D433-0A60-F5814CC81670}"/>
              </a:ext>
            </a:extLst>
          </p:cNvPr>
          <p:cNvSpPr txBox="1"/>
          <p:nvPr/>
        </p:nvSpPr>
        <p:spPr>
          <a:xfrm>
            <a:off x="7611820" y="906322"/>
            <a:ext cx="4187035" cy="224676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buFont typeface="Wingdings" panose="05000000000000000000" pitchFamily="2" charset="2"/>
              <a:buChar char="q"/>
            </a:pPr>
            <a:r>
              <a:rPr lang="en-US" altLang="zh-CN" sz="2000" dirty="0">
                <a:ea typeface="宋体" panose="02010600030101010101" pitchFamily="2" charset="-122"/>
                <a:cs typeface="Arial" panose="020B0604020202020204" pitchFamily="34" charset="0"/>
              </a:rPr>
              <a:t>Best performance on the validation set was achieved by the </a:t>
            </a:r>
            <a:r>
              <a:rPr lang="en-US" altLang="zh-CN" sz="2000" b="1" dirty="0">
                <a:solidFill>
                  <a:srgbClr val="FF0000"/>
                </a:solidFill>
                <a:ea typeface="宋体" panose="02010600030101010101" pitchFamily="2" charset="-122"/>
                <a:cs typeface="Arial" panose="020B0604020202020204" pitchFamily="34" charset="0"/>
              </a:rPr>
              <a:t>Random Forrest </a:t>
            </a:r>
            <a:r>
              <a:rPr lang="en-US" altLang="zh-CN" sz="2000" dirty="0">
                <a:ea typeface="宋体" panose="02010600030101010101" pitchFamily="2" charset="-122"/>
                <a:cs typeface="Arial" panose="020B0604020202020204" pitchFamily="34" charset="0"/>
              </a:rPr>
              <a:t>Classifier (~84%).</a:t>
            </a:r>
          </a:p>
          <a:p>
            <a:pPr marL="342900" indent="-342900">
              <a:buFont typeface="Wingdings" panose="05000000000000000000" pitchFamily="2" charset="2"/>
              <a:buChar char="q"/>
            </a:pPr>
            <a:r>
              <a:rPr lang="en-US" altLang="zh-CN" sz="2000" dirty="0">
                <a:ea typeface="宋体" panose="02010600030101010101" pitchFamily="2" charset="-122"/>
                <a:cs typeface="Arial" panose="020B0604020202020204" pitchFamily="34" charset="0"/>
              </a:rPr>
              <a:t>RF also has the highest AUC score</a:t>
            </a:r>
          </a:p>
          <a:p>
            <a:pPr marL="342900" indent="-342900">
              <a:buFont typeface="Wingdings" panose="05000000000000000000" pitchFamily="2" charset="2"/>
              <a:buChar char="q"/>
            </a:pPr>
            <a:r>
              <a:rPr lang="en-US" altLang="zh-CN" sz="2000" dirty="0">
                <a:ea typeface="宋体" panose="02010600030101010101" pitchFamily="2" charset="-122"/>
                <a:cs typeface="Arial" panose="020B0604020202020204" pitchFamily="34" charset="0"/>
              </a:rPr>
              <a:t>All models with the selected features obtained higher accuracy than the baseline model</a:t>
            </a:r>
          </a:p>
        </p:txBody>
      </p:sp>
      <p:pic>
        <p:nvPicPr>
          <p:cNvPr id="13" name="Picture 12" descr="A graph of a graph showing different types of performance&#10;&#10;Description automatically generated with medium confidence">
            <a:extLst>
              <a:ext uri="{FF2B5EF4-FFF2-40B4-BE49-F238E27FC236}">
                <a16:creationId xmlns:a16="http://schemas.microsoft.com/office/drawing/2014/main" id="{2D9B5F6C-0895-3226-D718-74A5769FDE2E}"/>
              </a:ext>
            </a:extLst>
          </p:cNvPr>
          <p:cNvPicPr>
            <a:picLocks noChangeAspect="1"/>
          </p:cNvPicPr>
          <p:nvPr/>
        </p:nvPicPr>
        <p:blipFill>
          <a:blip r:embed="rId3"/>
          <a:stretch>
            <a:fillRect/>
          </a:stretch>
        </p:blipFill>
        <p:spPr>
          <a:xfrm>
            <a:off x="7542933" y="3547198"/>
            <a:ext cx="4480453" cy="2800283"/>
          </a:xfrm>
          <a:prstGeom prst="rect">
            <a:avLst/>
          </a:prstGeom>
        </p:spPr>
      </p:pic>
    </p:spTree>
    <p:extLst>
      <p:ext uri="{BB962C8B-B14F-4D97-AF65-F5344CB8AC3E}">
        <p14:creationId xmlns:p14="http://schemas.microsoft.com/office/powerpoint/2010/main" val="1010419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p:txBody>
          <a:bodyPr/>
          <a:lstStyle/>
          <a:p>
            <a:fld id="{BFD2CDEF-EBF7-A24C-97CC-57BDAB189928}" type="slidenum">
              <a:rPr lang="en-US" smtClean="0"/>
              <a:pPr/>
              <a:t>29</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8357811" cy="523220"/>
          </a:xfrm>
          <a:prstGeom prst="rect">
            <a:avLst/>
          </a:prstGeom>
          <a:noFill/>
        </p:spPr>
        <p:txBody>
          <a:bodyPr wrap="square" rtlCol="0" anchor="t">
            <a:spAutoFit/>
          </a:bodyPr>
          <a:lstStyle/>
          <a:p>
            <a:r>
              <a:rPr lang="en-SG" sz="2800" b="1" i="0" dirty="0">
                <a:effectLst/>
                <a:latin typeface="Söhne"/>
              </a:rPr>
              <a:t>4. Results and Discussions</a:t>
            </a:r>
            <a:endParaRPr lang="en-SG" sz="2800" b="1" dirty="0"/>
          </a:p>
        </p:txBody>
      </p:sp>
      <p:pic>
        <p:nvPicPr>
          <p:cNvPr id="5" name="Picture 4" descr="A chart of different metal materials&#10;&#10;Description automatically generated with medium confidence">
            <a:extLst>
              <a:ext uri="{FF2B5EF4-FFF2-40B4-BE49-F238E27FC236}">
                <a16:creationId xmlns:a16="http://schemas.microsoft.com/office/drawing/2014/main" id="{5387558C-2087-23B2-FA49-70C1A253F90B}"/>
              </a:ext>
            </a:extLst>
          </p:cNvPr>
          <p:cNvPicPr>
            <a:picLocks noChangeAspect="1"/>
          </p:cNvPicPr>
          <p:nvPr/>
        </p:nvPicPr>
        <p:blipFill rotWithShape="1">
          <a:blip r:embed="rId2"/>
          <a:srcRect t="9286" b="10715"/>
          <a:stretch/>
        </p:blipFill>
        <p:spPr>
          <a:xfrm>
            <a:off x="1275077" y="1497194"/>
            <a:ext cx="4820923" cy="3856731"/>
          </a:xfrm>
          <a:prstGeom prst="rect">
            <a:avLst/>
          </a:prstGeom>
        </p:spPr>
      </p:pic>
      <p:sp>
        <p:nvSpPr>
          <p:cNvPr id="8" name="TextBox 7">
            <a:extLst>
              <a:ext uri="{FF2B5EF4-FFF2-40B4-BE49-F238E27FC236}">
                <a16:creationId xmlns:a16="http://schemas.microsoft.com/office/drawing/2014/main" id="{2D94147D-700E-6286-22E5-58917407947D}"/>
              </a:ext>
            </a:extLst>
          </p:cNvPr>
          <p:cNvSpPr txBox="1"/>
          <p:nvPr/>
        </p:nvSpPr>
        <p:spPr>
          <a:xfrm>
            <a:off x="1833882" y="864761"/>
            <a:ext cx="4450078" cy="646331"/>
          </a:xfrm>
          <a:prstGeom prst="rect">
            <a:avLst/>
          </a:prstGeom>
          <a:noFill/>
        </p:spPr>
        <p:txBody>
          <a:bodyPr wrap="square" rtlCol="0">
            <a:spAutoFit/>
          </a:bodyPr>
          <a:lstStyle/>
          <a:p>
            <a:pPr algn="ctr"/>
            <a:r>
              <a:rPr lang="en-SG" b="1" dirty="0">
                <a:solidFill>
                  <a:srgbClr val="FF0000"/>
                </a:solidFill>
              </a:rPr>
              <a:t>Random Forrest (Best performance) – Validation accuracy : 84%</a:t>
            </a:r>
          </a:p>
        </p:txBody>
      </p:sp>
      <p:sp>
        <p:nvSpPr>
          <p:cNvPr id="9" name="TextBox 8">
            <a:extLst>
              <a:ext uri="{FF2B5EF4-FFF2-40B4-BE49-F238E27FC236}">
                <a16:creationId xmlns:a16="http://schemas.microsoft.com/office/drawing/2014/main" id="{06DBA995-D427-BD0A-505B-54F630A82E0E}"/>
              </a:ext>
            </a:extLst>
          </p:cNvPr>
          <p:cNvSpPr txBox="1"/>
          <p:nvPr/>
        </p:nvSpPr>
        <p:spPr>
          <a:xfrm>
            <a:off x="6842765" y="865854"/>
            <a:ext cx="4450078" cy="369332"/>
          </a:xfrm>
          <a:prstGeom prst="rect">
            <a:avLst/>
          </a:prstGeom>
          <a:noFill/>
        </p:spPr>
        <p:txBody>
          <a:bodyPr wrap="square" rtlCol="0">
            <a:spAutoFit/>
          </a:bodyPr>
          <a:lstStyle/>
          <a:p>
            <a:pPr algn="ctr"/>
            <a:r>
              <a:rPr lang="en-SG" b="1" dirty="0"/>
              <a:t>Decision Tree – Validation score: 76%</a:t>
            </a:r>
          </a:p>
        </p:txBody>
      </p:sp>
      <p:pic>
        <p:nvPicPr>
          <p:cNvPr id="11" name="Picture 10" descr="A blue and white chart with black text&#10;&#10;Description automatically generated">
            <a:extLst>
              <a:ext uri="{FF2B5EF4-FFF2-40B4-BE49-F238E27FC236}">
                <a16:creationId xmlns:a16="http://schemas.microsoft.com/office/drawing/2014/main" id="{550A474A-C278-0D03-11BF-067B29BE111A}"/>
              </a:ext>
            </a:extLst>
          </p:cNvPr>
          <p:cNvPicPr>
            <a:picLocks noChangeAspect="1"/>
          </p:cNvPicPr>
          <p:nvPr/>
        </p:nvPicPr>
        <p:blipFill rotWithShape="1">
          <a:blip r:embed="rId3"/>
          <a:srcRect t="7752" b="9902"/>
          <a:stretch/>
        </p:blipFill>
        <p:spPr>
          <a:xfrm>
            <a:off x="6369422" y="1543050"/>
            <a:ext cx="4729480" cy="3894518"/>
          </a:xfrm>
          <a:prstGeom prst="rect">
            <a:avLst/>
          </a:prstGeom>
        </p:spPr>
      </p:pic>
    </p:spTree>
    <p:extLst>
      <p:ext uri="{BB962C8B-B14F-4D97-AF65-F5344CB8AC3E}">
        <p14:creationId xmlns:p14="http://schemas.microsoft.com/office/powerpoint/2010/main" val="4197758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05">
            <a:extLst>
              <a:ext uri="{FF2B5EF4-FFF2-40B4-BE49-F238E27FC236}">
                <a16:creationId xmlns:a16="http://schemas.microsoft.com/office/drawing/2014/main" id="{A7EFBD8A-C751-5E69-2ED7-9ABE476C59D7}"/>
              </a:ext>
            </a:extLst>
          </p:cNvPr>
          <p:cNvSpPr txBox="1">
            <a:spLocks noChangeArrowheads="1"/>
          </p:cNvSpPr>
          <p:nvPr>
            <p:custDataLst>
              <p:tags r:id="rId1"/>
            </p:custDataLst>
          </p:nvPr>
        </p:nvSpPr>
        <p:spPr bwMode="auto">
          <a:xfrm>
            <a:off x="5167626" y="876828"/>
            <a:ext cx="3896228" cy="570288"/>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anchor="ctr" anchorCtr="0"/>
          <a:lstStyle>
            <a:lvl1pPr eaLnBrk="0" hangingPunct="0">
              <a:defRPr>
                <a:solidFill>
                  <a:schemeClr val="tx1"/>
                </a:solidFill>
                <a:latin typeface="Arial" panose="020B0604020202090204" pitchFamily="34" charset="0"/>
                <a:ea typeface="宋体" panose="02010600030101010101" pitchFamily="2" charset="-122"/>
              </a:defRPr>
            </a:lvl1pPr>
            <a:lvl2pPr marL="742950" indent="-285750" eaLnBrk="0" hangingPunct="0">
              <a:defRPr>
                <a:solidFill>
                  <a:schemeClr val="tx1"/>
                </a:solidFill>
                <a:latin typeface="Arial" panose="020B0604020202090204" pitchFamily="34" charset="0"/>
                <a:ea typeface="宋体" panose="02010600030101010101" pitchFamily="2" charset="-122"/>
              </a:defRPr>
            </a:lvl2pPr>
            <a:lvl3pPr marL="1143000" indent="-228600" eaLnBrk="0" hangingPunct="0">
              <a:defRPr>
                <a:solidFill>
                  <a:schemeClr val="tx1"/>
                </a:solidFill>
                <a:latin typeface="Arial" panose="020B0604020202090204" pitchFamily="34" charset="0"/>
                <a:ea typeface="宋体" panose="02010600030101010101" pitchFamily="2" charset="-122"/>
              </a:defRPr>
            </a:lvl3pPr>
            <a:lvl4pPr marL="1600200" indent="-228600" eaLnBrk="0" hangingPunct="0">
              <a:defRPr>
                <a:solidFill>
                  <a:schemeClr val="tx1"/>
                </a:solidFill>
                <a:latin typeface="Arial" panose="020B0604020202090204" pitchFamily="34" charset="0"/>
                <a:ea typeface="宋体" panose="02010600030101010101" pitchFamily="2" charset="-122"/>
              </a:defRPr>
            </a:lvl4pPr>
            <a:lvl5pPr marL="2057400" indent="-228600" eaLnBrk="0" hangingPunct="0">
              <a:defRPr>
                <a:solidFill>
                  <a:schemeClr val="tx1"/>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9pPr>
          </a:lstStyle>
          <a:p>
            <a:pPr algn="ctr" eaLnBrk="1" hangingPunct="1"/>
            <a:r>
              <a:rPr lang="en-US" altLang="zh-CN" dirty="0">
                <a:latin typeface="Arial" panose="020B0604020202020204" pitchFamily="34" charset="0"/>
                <a:ea typeface="黑体" panose="02010609060101010101" charset="-122"/>
                <a:cs typeface="Arial" panose="020B0604020202020204" pitchFamily="34" charset="0"/>
                <a:sym typeface="+mn-lt"/>
              </a:rPr>
              <a:t>Dataset Analysis</a:t>
            </a:r>
            <a:endParaRPr lang="zh-CN" altLang="en-US" dirty="0">
              <a:latin typeface="Arial" panose="020B0604020202020204" pitchFamily="34" charset="0"/>
              <a:ea typeface="黑体" panose="02010609060101010101" charset="-122"/>
              <a:cs typeface="Arial" panose="020B0604020202020204" pitchFamily="34" charset="0"/>
              <a:sym typeface="+mn-lt"/>
            </a:endParaRPr>
          </a:p>
        </p:txBody>
      </p:sp>
      <p:sp>
        <p:nvSpPr>
          <p:cNvPr id="3" name="文本框 45">
            <a:extLst>
              <a:ext uri="{FF2B5EF4-FFF2-40B4-BE49-F238E27FC236}">
                <a16:creationId xmlns:a16="http://schemas.microsoft.com/office/drawing/2014/main" id="{AFB36614-BA21-5909-9B30-1F26E7B42664}"/>
              </a:ext>
            </a:extLst>
          </p:cNvPr>
          <p:cNvSpPr txBox="1"/>
          <p:nvPr>
            <p:custDataLst>
              <p:tags r:id="rId2"/>
            </p:custDataLst>
          </p:nvPr>
        </p:nvSpPr>
        <p:spPr>
          <a:xfrm>
            <a:off x="4483570" y="876828"/>
            <a:ext cx="562260" cy="570288"/>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rtlCol="0" anchor="ctr" anchorCtr="0">
            <a:normAutofit/>
          </a:bodyPr>
          <a:lstStyle/>
          <a:p>
            <a:pPr algn="ctr"/>
            <a:r>
              <a:rPr lang="en-US" altLang="zh-CN" sz="1600" dirty="0">
                <a:solidFill>
                  <a:schemeClr val="tx1"/>
                </a:solidFill>
                <a:latin typeface="Arial" panose="020B0604020202020204" pitchFamily="34" charset="0"/>
                <a:ea typeface="黑体" panose="02010609060101010101" charset="-122"/>
                <a:cs typeface="Arial" panose="020B0604020202020204" pitchFamily="34" charset="0"/>
                <a:sym typeface="+mn-lt"/>
              </a:rPr>
              <a:t>01</a:t>
            </a:r>
          </a:p>
        </p:txBody>
      </p:sp>
      <p:sp>
        <p:nvSpPr>
          <p:cNvPr id="4" name="文本框 46">
            <a:extLst>
              <a:ext uri="{FF2B5EF4-FFF2-40B4-BE49-F238E27FC236}">
                <a16:creationId xmlns:a16="http://schemas.microsoft.com/office/drawing/2014/main" id="{99862318-1D98-CB14-0553-F019F49D6597}"/>
              </a:ext>
            </a:extLst>
          </p:cNvPr>
          <p:cNvSpPr txBox="1"/>
          <p:nvPr>
            <p:custDataLst>
              <p:tags r:id="rId3"/>
            </p:custDataLst>
          </p:nvPr>
        </p:nvSpPr>
        <p:spPr>
          <a:xfrm>
            <a:off x="1588150" y="2642199"/>
            <a:ext cx="2405266" cy="502900"/>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rtlCol="0" anchor="ctr" anchorCtr="0">
            <a:normAutofit/>
          </a:bodyPr>
          <a:lstStyle/>
          <a:p>
            <a:pPr algn="ctr"/>
            <a:r>
              <a:rPr kumimoji="1" lang="en-US" altLang="zh-CN" sz="1350" dirty="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sym typeface="+mn-lt"/>
              </a:rPr>
              <a:t>CONTENTS</a:t>
            </a:r>
            <a:endParaRPr kumimoji="1" lang="en-US" altLang="zh-CN" sz="1350" b="1" dirty="0">
              <a:solidFill>
                <a:schemeClr val="accent1"/>
              </a:solidFill>
              <a:latin typeface="Arial" panose="020B0604020202020204" pitchFamily="34" charset="0"/>
              <a:cs typeface="Arial" panose="020B0604020202020204" pitchFamily="34" charset="0"/>
              <a:sym typeface="+mn-lt"/>
            </a:endParaRPr>
          </a:p>
        </p:txBody>
      </p:sp>
      <p:grpSp>
        <p:nvGrpSpPr>
          <p:cNvPr id="5" name="组合 47">
            <a:extLst>
              <a:ext uri="{FF2B5EF4-FFF2-40B4-BE49-F238E27FC236}">
                <a16:creationId xmlns:a16="http://schemas.microsoft.com/office/drawing/2014/main" id="{9821C94A-DBEB-0C37-89E9-B936242F6AB2}"/>
              </a:ext>
            </a:extLst>
          </p:cNvPr>
          <p:cNvGrpSpPr/>
          <p:nvPr>
            <p:custDataLst>
              <p:tags r:id="rId4"/>
            </p:custDataLst>
          </p:nvPr>
        </p:nvGrpSpPr>
        <p:grpSpPr>
          <a:xfrm>
            <a:off x="1635090" y="2131170"/>
            <a:ext cx="2358326" cy="288863"/>
            <a:chOff x="4500563" y="1898650"/>
            <a:chExt cx="3473450" cy="425451"/>
          </a:xfrm>
          <a:solidFill>
            <a:schemeClr val="accent1"/>
          </a:solidFill>
        </p:grpSpPr>
        <p:sp>
          <p:nvSpPr>
            <p:cNvPr id="6" name="Oval 5">
              <a:extLst>
                <a:ext uri="{FF2B5EF4-FFF2-40B4-BE49-F238E27FC236}">
                  <a16:creationId xmlns:a16="http://schemas.microsoft.com/office/drawing/2014/main" id="{FB9BD3C5-4E4B-6FD1-3847-52B2D4C8590F}"/>
                </a:ext>
              </a:extLst>
            </p:cNvPr>
            <p:cNvSpPr>
              <a:spLocks noChangeArrowheads="1"/>
            </p:cNvSpPr>
            <p:nvPr>
              <p:custDataLst>
                <p:tags r:id="rId39"/>
              </p:custDataLst>
            </p:nvPr>
          </p:nvSpPr>
          <p:spPr bwMode="auto">
            <a:xfrm>
              <a:off x="6192838" y="2190750"/>
              <a:ext cx="65088" cy="6667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7" name="Oval 6">
              <a:extLst>
                <a:ext uri="{FF2B5EF4-FFF2-40B4-BE49-F238E27FC236}">
                  <a16:creationId xmlns:a16="http://schemas.microsoft.com/office/drawing/2014/main" id="{46800A49-E279-3A11-F2A2-52B5100D2D8A}"/>
                </a:ext>
              </a:extLst>
            </p:cNvPr>
            <p:cNvSpPr>
              <a:spLocks noChangeArrowheads="1"/>
            </p:cNvSpPr>
            <p:nvPr>
              <p:custDataLst>
                <p:tags r:id="rId40"/>
              </p:custDataLst>
            </p:nvPr>
          </p:nvSpPr>
          <p:spPr bwMode="auto">
            <a:xfrm>
              <a:off x="6200776" y="2278063"/>
              <a:ext cx="49213" cy="46038"/>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8" name="Oval 7">
              <a:extLst>
                <a:ext uri="{FF2B5EF4-FFF2-40B4-BE49-F238E27FC236}">
                  <a16:creationId xmlns:a16="http://schemas.microsoft.com/office/drawing/2014/main" id="{F762B09C-D893-C2F8-7A78-836BF03F95AE}"/>
                </a:ext>
              </a:extLst>
            </p:cNvPr>
            <p:cNvSpPr>
              <a:spLocks noChangeArrowheads="1"/>
            </p:cNvSpPr>
            <p:nvPr>
              <p:custDataLst>
                <p:tags r:id="rId41"/>
              </p:custDataLst>
            </p:nvPr>
          </p:nvSpPr>
          <p:spPr bwMode="auto">
            <a:xfrm>
              <a:off x="6200776" y="2120900"/>
              <a:ext cx="49213" cy="4762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9" name="Oval 8">
              <a:extLst>
                <a:ext uri="{FF2B5EF4-FFF2-40B4-BE49-F238E27FC236}">
                  <a16:creationId xmlns:a16="http://schemas.microsoft.com/office/drawing/2014/main" id="{21652962-C532-A679-8166-185375B93877}"/>
                </a:ext>
              </a:extLst>
            </p:cNvPr>
            <p:cNvSpPr>
              <a:spLocks noChangeArrowheads="1"/>
            </p:cNvSpPr>
            <p:nvPr>
              <p:custDataLst>
                <p:tags r:id="rId42"/>
              </p:custDataLst>
            </p:nvPr>
          </p:nvSpPr>
          <p:spPr bwMode="auto">
            <a:xfrm>
              <a:off x="6203951" y="2062163"/>
              <a:ext cx="42863" cy="42863"/>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0" name="Freeform 9">
              <a:extLst>
                <a:ext uri="{FF2B5EF4-FFF2-40B4-BE49-F238E27FC236}">
                  <a16:creationId xmlns:a16="http://schemas.microsoft.com/office/drawing/2014/main" id="{3ACC2501-0CB8-9E28-02B2-8D5017E7ECE3}"/>
                </a:ext>
              </a:extLst>
            </p:cNvPr>
            <p:cNvSpPr/>
            <p:nvPr>
              <p:custDataLst>
                <p:tags r:id="rId43"/>
              </p:custDataLst>
            </p:nvPr>
          </p:nvSpPr>
          <p:spPr bwMode="auto">
            <a:xfrm>
              <a:off x="5945188" y="2001838"/>
              <a:ext cx="23813" cy="20638"/>
            </a:xfrm>
            <a:custGeom>
              <a:avLst/>
              <a:gdLst>
                <a:gd name="T0" fmla="*/ 2 w 8"/>
                <a:gd name="T1" fmla="*/ 6 h 7"/>
                <a:gd name="T2" fmla="*/ 7 w 8"/>
                <a:gd name="T3" fmla="*/ 6 h 7"/>
                <a:gd name="T4" fmla="*/ 6 w 8"/>
                <a:gd name="T5" fmla="*/ 1 h 7"/>
                <a:gd name="T6" fmla="*/ 2 w 8"/>
                <a:gd name="T7" fmla="*/ 1 h 7"/>
                <a:gd name="T8" fmla="*/ 2 w 8"/>
                <a:gd name="T9" fmla="*/ 6 h 7"/>
              </a:gdLst>
              <a:ahLst/>
              <a:cxnLst>
                <a:cxn ang="0">
                  <a:pos x="T0" y="T1"/>
                </a:cxn>
                <a:cxn ang="0">
                  <a:pos x="T2" y="T3"/>
                </a:cxn>
                <a:cxn ang="0">
                  <a:pos x="T4" y="T5"/>
                </a:cxn>
                <a:cxn ang="0">
                  <a:pos x="T6" y="T7"/>
                </a:cxn>
                <a:cxn ang="0">
                  <a:pos x="T8" y="T9"/>
                </a:cxn>
              </a:cxnLst>
              <a:rect l="0" t="0" r="r" b="b"/>
              <a:pathLst>
                <a:path w="8" h="7">
                  <a:moveTo>
                    <a:pt x="2" y="6"/>
                  </a:moveTo>
                  <a:cubicBezTo>
                    <a:pt x="3" y="7"/>
                    <a:pt x="5" y="7"/>
                    <a:pt x="7" y="6"/>
                  </a:cubicBezTo>
                  <a:cubicBezTo>
                    <a:pt x="8" y="4"/>
                    <a:pt x="8" y="2"/>
                    <a:pt x="6" y="1"/>
                  </a:cubicBezTo>
                  <a:cubicBezTo>
                    <a:pt x="5" y="0"/>
                    <a:pt x="3" y="0"/>
                    <a:pt x="2" y="1"/>
                  </a:cubicBezTo>
                  <a:cubicBezTo>
                    <a:pt x="0" y="3"/>
                    <a:pt x="1" y="5"/>
                    <a:pt x="2" y="6"/>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1" name="Freeform 10">
              <a:extLst>
                <a:ext uri="{FF2B5EF4-FFF2-40B4-BE49-F238E27FC236}">
                  <a16:creationId xmlns:a16="http://schemas.microsoft.com/office/drawing/2014/main" id="{716AD4F6-433A-8434-3BD3-4F3EF17F89E6}"/>
                </a:ext>
              </a:extLst>
            </p:cNvPr>
            <p:cNvSpPr/>
            <p:nvPr>
              <p:custDataLst>
                <p:tags r:id="rId44"/>
              </p:custDataLst>
            </p:nvPr>
          </p:nvSpPr>
          <p:spPr bwMode="auto">
            <a:xfrm>
              <a:off x="5983288" y="1968500"/>
              <a:ext cx="30163" cy="30163"/>
            </a:xfrm>
            <a:custGeom>
              <a:avLst/>
              <a:gdLst>
                <a:gd name="T0" fmla="*/ 2 w 10"/>
                <a:gd name="T1" fmla="*/ 8 h 10"/>
                <a:gd name="T2" fmla="*/ 8 w 10"/>
                <a:gd name="T3" fmla="*/ 8 h 10"/>
                <a:gd name="T4" fmla="*/ 8 w 10"/>
                <a:gd name="T5" fmla="*/ 1 h 10"/>
                <a:gd name="T6" fmla="*/ 2 w 10"/>
                <a:gd name="T7" fmla="*/ 2 h 10"/>
                <a:gd name="T8" fmla="*/ 2 w 10"/>
                <a:gd name="T9" fmla="*/ 8 h 10"/>
              </a:gdLst>
              <a:ahLst/>
              <a:cxnLst>
                <a:cxn ang="0">
                  <a:pos x="T0" y="T1"/>
                </a:cxn>
                <a:cxn ang="0">
                  <a:pos x="T2" y="T3"/>
                </a:cxn>
                <a:cxn ang="0">
                  <a:pos x="T4" y="T5"/>
                </a:cxn>
                <a:cxn ang="0">
                  <a:pos x="T6" y="T7"/>
                </a:cxn>
                <a:cxn ang="0">
                  <a:pos x="T8" y="T9"/>
                </a:cxn>
              </a:cxnLst>
              <a:rect l="0" t="0" r="r" b="b"/>
              <a:pathLst>
                <a:path w="10" h="10">
                  <a:moveTo>
                    <a:pt x="2" y="8"/>
                  </a:moveTo>
                  <a:cubicBezTo>
                    <a:pt x="4" y="10"/>
                    <a:pt x="7" y="10"/>
                    <a:pt x="8" y="8"/>
                  </a:cubicBezTo>
                  <a:cubicBezTo>
                    <a:pt x="10" y="6"/>
                    <a:pt x="10" y="3"/>
                    <a:pt x="8" y="1"/>
                  </a:cubicBezTo>
                  <a:cubicBezTo>
                    <a:pt x="6" y="0"/>
                    <a:pt x="3" y="0"/>
                    <a:pt x="2" y="2"/>
                  </a:cubicBezTo>
                  <a:cubicBezTo>
                    <a:pt x="0" y="3"/>
                    <a:pt x="0" y="6"/>
                    <a:pt x="2" y="8"/>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2" name="Freeform 11">
              <a:extLst>
                <a:ext uri="{FF2B5EF4-FFF2-40B4-BE49-F238E27FC236}">
                  <a16:creationId xmlns:a16="http://schemas.microsoft.com/office/drawing/2014/main" id="{E95772E6-66D0-AB55-E1A8-4739B4B58EDC}"/>
                </a:ext>
              </a:extLst>
            </p:cNvPr>
            <p:cNvSpPr/>
            <p:nvPr>
              <p:custDataLst>
                <p:tags r:id="rId45"/>
              </p:custDataLst>
            </p:nvPr>
          </p:nvSpPr>
          <p:spPr bwMode="auto">
            <a:xfrm>
              <a:off x="6030913" y="1938338"/>
              <a:ext cx="42863" cy="39688"/>
            </a:xfrm>
            <a:custGeom>
              <a:avLst/>
              <a:gdLst>
                <a:gd name="T0" fmla="*/ 3 w 14"/>
                <a:gd name="T1" fmla="*/ 11 h 13"/>
                <a:gd name="T2" fmla="*/ 11 w 14"/>
                <a:gd name="T3" fmla="*/ 10 h 13"/>
                <a:gd name="T4" fmla="*/ 11 w 14"/>
                <a:gd name="T5" fmla="*/ 2 h 13"/>
                <a:gd name="T6" fmla="*/ 3 w 14"/>
                <a:gd name="T7" fmla="*/ 2 h 13"/>
                <a:gd name="T8" fmla="*/ 3 w 14"/>
                <a:gd name="T9" fmla="*/ 11 h 13"/>
              </a:gdLst>
              <a:ahLst/>
              <a:cxnLst>
                <a:cxn ang="0">
                  <a:pos x="T0" y="T1"/>
                </a:cxn>
                <a:cxn ang="0">
                  <a:pos x="T2" y="T3"/>
                </a:cxn>
                <a:cxn ang="0">
                  <a:pos x="T4" y="T5"/>
                </a:cxn>
                <a:cxn ang="0">
                  <a:pos x="T6" y="T7"/>
                </a:cxn>
                <a:cxn ang="0">
                  <a:pos x="T8" y="T9"/>
                </a:cxn>
              </a:cxnLst>
              <a:rect l="0" t="0" r="r" b="b"/>
              <a:pathLst>
                <a:path w="14" h="13">
                  <a:moveTo>
                    <a:pt x="3" y="11"/>
                  </a:moveTo>
                  <a:cubicBezTo>
                    <a:pt x="6" y="13"/>
                    <a:pt x="9" y="13"/>
                    <a:pt x="11" y="10"/>
                  </a:cubicBezTo>
                  <a:cubicBezTo>
                    <a:pt x="14" y="8"/>
                    <a:pt x="13" y="4"/>
                    <a:pt x="11" y="2"/>
                  </a:cubicBezTo>
                  <a:cubicBezTo>
                    <a:pt x="8" y="0"/>
                    <a:pt x="5" y="0"/>
                    <a:pt x="3" y="2"/>
                  </a:cubicBezTo>
                  <a:cubicBezTo>
                    <a:pt x="0" y="5"/>
                    <a:pt x="1" y="9"/>
                    <a:pt x="3" y="11"/>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3" name="Freeform 12">
              <a:extLst>
                <a:ext uri="{FF2B5EF4-FFF2-40B4-BE49-F238E27FC236}">
                  <a16:creationId xmlns:a16="http://schemas.microsoft.com/office/drawing/2014/main" id="{D3338CA1-4703-FDA9-AFD3-B835E96B4550}"/>
                </a:ext>
              </a:extLst>
            </p:cNvPr>
            <p:cNvSpPr/>
            <p:nvPr>
              <p:custDataLst>
                <p:tags r:id="rId46"/>
              </p:custDataLst>
            </p:nvPr>
          </p:nvSpPr>
          <p:spPr bwMode="auto">
            <a:xfrm>
              <a:off x="6264276" y="1901825"/>
              <a:ext cx="107950" cy="173038"/>
            </a:xfrm>
            <a:custGeom>
              <a:avLst/>
              <a:gdLst>
                <a:gd name="T0" fmla="*/ 0 w 36"/>
                <a:gd name="T1" fmla="*/ 57 h 57"/>
                <a:gd name="T2" fmla="*/ 13 w 36"/>
                <a:gd name="T3" fmla="*/ 24 h 57"/>
                <a:gd name="T4" fmla="*/ 32 w 36"/>
                <a:gd name="T5" fmla="*/ 14 h 57"/>
                <a:gd name="T6" fmla="*/ 0 w 36"/>
                <a:gd name="T7" fmla="*/ 57 h 57"/>
              </a:gdLst>
              <a:ahLst/>
              <a:cxnLst>
                <a:cxn ang="0">
                  <a:pos x="T0" y="T1"/>
                </a:cxn>
                <a:cxn ang="0">
                  <a:pos x="T2" y="T3"/>
                </a:cxn>
                <a:cxn ang="0">
                  <a:pos x="T4" y="T5"/>
                </a:cxn>
                <a:cxn ang="0">
                  <a:pos x="T6" y="T7"/>
                </a:cxn>
              </a:cxnLst>
              <a:rect l="0" t="0" r="r" b="b"/>
              <a:pathLst>
                <a:path w="36" h="57">
                  <a:moveTo>
                    <a:pt x="0" y="57"/>
                  </a:moveTo>
                  <a:cubicBezTo>
                    <a:pt x="0" y="57"/>
                    <a:pt x="12" y="37"/>
                    <a:pt x="13" y="24"/>
                  </a:cubicBezTo>
                  <a:cubicBezTo>
                    <a:pt x="14" y="11"/>
                    <a:pt x="27" y="0"/>
                    <a:pt x="32" y="14"/>
                  </a:cubicBezTo>
                  <a:cubicBezTo>
                    <a:pt x="36" y="26"/>
                    <a:pt x="5" y="52"/>
                    <a:pt x="0" y="57"/>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4" name="Freeform 13">
              <a:extLst>
                <a:ext uri="{FF2B5EF4-FFF2-40B4-BE49-F238E27FC236}">
                  <a16:creationId xmlns:a16="http://schemas.microsoft.com/office/drawing/2014/main" id="{541E63D8-A35C-40B9-640A-2445BE4E32B8}"/>
                </a:ext>
              </a:extLst>
            </p:cNvPr>
            <p:cNvSpPr/>
            <p:nvPr>
              <p:custDataLst>
                <p:tags r:id="rId47"/>
              </p:custDataLst>
            </p:nvPr>
          </p:nvSpPr>
          <p:spPr bwMode="auto">
            <a:xfrm>
              <a:off x="6088063" y="1901825"/>
              <a:ext cx="104775" cy="173038"/>
            </a:xfrm>
            <a:custGeom>
              <a:avLst/>
              <a:gdLst>
                <a:gd name="T0" fmla="*/ 35 w 35"/>
                <a:gd name="T1" fmla="*/ 57 h 57"/>
                <a:gd name="T2" fmla="*/ 22 w 35"/>
                <a:gd name="T3" fmla="*/ 24 h 57"/>
                <a:gd name="T4" fmla="*/ 4 w 35"/>
                <a:gd name="T5" fmla="*/ 14 h 57"/>
                <a:gd name="T6" fmla="*/ 35 w 35"/>
                <a:gd name="T7" fmla="*/ 57 h 57"/>
              </a:gdLst>
              <a:ahLst/>
              <a:cxnLst>
                <a:cxn ang="0">
                  <a:pos x="T0" y="T1"/>
                </a:cxn>
                <a:cxn ang="0">
                  <a:pos x="T2" y="T3"/>
                </a:cxn>
                <a:cxn ang="0">
                  <a:pos x="T4" y="T5"/>
                </a:cxn>
                <a:cxn ang="0">
                  <a:pos x="T6" y="T7"/>
                </a:cxn>
              </a:cxnLst>
              <a:rect l="0" t="0" r="r" b="b"/>
              <a:pathLst>
                <a:path w="35" h="57">
                  <a:moveTo>
                    <a:pt x="35" y="57"/>
                  </a:moveTo>
                  <a:cubicBezTo>
                    <a:pt x="35" y="57"/>
                    <a:pt x="24" y="37"/>
                    <a:pt x="22" y="24"/>
                  </a:cubicBezTo>
                  <a:cubicBezTo>
                    <a:pt x="21" y="11"/>
                    <a:pt x="8" y="0"/>
                    <a:pt x="4" y="14"/>
                  </a:cubicBezTo>
                  <a:cubicBezTo>
                    <a:pt x="0" y="26"/>
                    <a:pt x="31" y="52"/>
                    <a:pt x="35" y="57"/>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5" name="Freeform 14">
              <a:extLst>
                <a:ext uri="{FF2B5EF4-FFF2-40B4-BE49-F238E27FC236}">
                  <a16:creationId xmlns:a16="http://schemas.microsoft.com/office/drawing/2014/main" id="{9665E988-94C2-D2EC-D141-BC9D271F956D}"/>
                </a:ext>
              </a:extLst>
            </p:cNvPr>
            <p:cNvSpPr/>
            <p:nvPr>
              <p:custDataLst>
                <p:tags r:id="rId48"/>
              </p:custDataLst>
            </p:nvPr>
          </p:nvSpPr>
          <p:spPr bwMode="auto">
            <a:xfrm>
              <a:off x="6494463" y="2001838"/>
              <a:ext cx="23813" cy="20638"/>
            </a:xfrm>
            <a:custGeom>
              <a:avLst/>
              <a:gdLst>
                <a:gd name="T0" fmla="*/ 6 w 8"/>
                <a:gd name="T1" fmla="*/ 6 h 7"/>
                <a:gd name="T2" fmla="*/ 1 w 8"/>
                <a:gd name="T3" fmla="*/ 6 h 7"/>
                <a:gd name="T4" fmla="*/ 2 w 8"/>
                <a:gd name="T5" fmla="*/ 1 h 7"/>
                <a:gd name="T6" fmla="*/ 6 w 8"/>
                <a:gd name="T7" fmla="*/ 1 h 7"/>
                <a:gd name="T8" fmla="*/ 6 w 8"/>
                <a:gd name="T9" fmla="*/ 6 h 7"/>
              </a:gdLst>
              <a:ahLst/>
              <a:cxnLst>
                <a:cxn ang="0">
                  <a:pos x="T0" y="T1"/>
                </a:cxn>
                <a:cxn ang="0">
                  <a:pos x="T2" y="T3"/>
                </a:cxn>
                <a:cxn ang="0">
                  <a:pos x="T4" y="T5"/>
                </a:cxn>
                <a:cxn ang="0">
                  <a:pos x="T6" y="T7"/>
                </a:cxn>
                <a:cxn ang="0">
                  <a:pos x="T8" y="T9"/>
                </a:cxn>
              </a:cxnLst>
              <a:rect l="0" t="0" r="r" b="b"/>
              <a:pathLst>
                <a:path w="8" h="7">
                  <a:moveTo>
                    <a:pt x="6" y="6"/>
                  </a:moveTo>
                  <a:cubicBezTo>
                    <a:pt x="5" y="7"/>
                    <a:pt x="3" y="7"/>
                    <a:pt x="1" y="6"/>
                  </a:cubicBezTo>
                  <a:cubicBezTo>
                    <a:pt x="0" y="4"/>
                    <a:pt x="0" y="2"/>
                    <a:pt x="2" y="1"/>
                  </a:cubicBezTo>
                  <a:cubicBezTo>
                    <a:pt x="3" y="0"/>
                    <a:pt x="5" y="0"/>
                    <a:pt x="6" y="1"/>
                  </a:cubicBezTo>
                  <a:cubicBezTo>
                    <a:pt x="8" y="3"/>
                    <a:pt x="7" y="5"/>
                    <a:pt x="6" y="6"/>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6" name="Freeform 15">
              <a:extLst>
                <a:ext uri="{FF2B5EF4-FFF2-40B4-BE49-F238E27FC236}">
                  <a16:creationId xmlns:a16="http://schemas.microsoft.com/office/drawing/2014/main" id="{5A37984F-9955-BF69-94B1-669EC98D7AE1}"/>
                </a:ext>
              </a:extLst>
            </p:cNvPr>
            <p:cNvSpPr/>
            <p:nvPr>
              <p:custDataLst>
                <p:tags r:id="rId49"/>
              </p:custDataLst>
            </p:nvPr>
          </p:nvSpPr>
          <p:spPr bwMode="auto">
            <a:xfrm>
              <a:off x="6450013" y="1968500"/>
              <a:ext cx="30163" cy="30163"/>
            </a:xfrm>
            <a:custGeom>
              <a:avLst/>
              <a:gdLst>
                <a:gd name="T0" fmla="*/ 8 w 10"/>
                <a:gd name="T1" fmla="*/ 8 h 10"/>
                <a:gd name="T2" fmla="*/ 1 w 10"/>
                <a:gd name="T3" fmla="*/ 8 h 10"/>
                <a:gd name="T4" fmla="*/ 2 w 10"/>
                <a:gd name="T5" fmla="*/ 1 h 10"/>
                <a:gd name="T6" fmla="*/ 8 w 10"/>
                <a:gd name="T7" fmla="*/ 2 h 10"/>
                <a:gd name="T8" fmla="*/ 8 w 10"/>
                <a:gd name="T9" fmla="*/ 8 h 10"/>
              </a:gdLst>
              <a:ahLst/>
              <a:cxnLst>
                <a:cxn ang="0">
                  <a:pos x="T0" y="T1"/>
                </a:cxn>
                <a:cxn ang="0">
                  <a:pos x="T2" y="T3"/>
                </a:cxn>
                <a:cxn ang="0">
                  <a:pos x="T4" y="T5"/>
                </a:cxn>
                <a:cxn ang="0">
                  <a:pos x="T6" y="T7"/>
                </a:cxn>
                <a:cxn ang="0">
                  <a:pos x="T8" y="T9"/>
                </a:cxn>
              </a:cxnLst>
              <a:rect l="0" t="0" r="r" b="b"/>
              <a:pathLst>
                <a:path w="10" h="10">
                  <a:moveTo>
                    <a:pt x="8" y="8"/>
                  </a:moveTo>
                  <a:cubicBezTo>
                    <a:pt x="6" y="10"/>
                    <a:pt x="3" y="10"/>
                    <a:pt x="1" y="8"/>
                  </a:cubicBezTo>
                  <a:cubicBezTo>
                    <a:pt x="0" y="6"/>
                    <a:pt x="0" y="3"/>
                    <a:pt x="2" y="1"/>
                  </a:cubicBezTo>
                  <a:cubicBezTo>
                    <a:pt x="4" y="0"/>
                    <a:pt x="6" y="0"/>
                    <a:pt x="8" y="2"/>
                  </a:cubicBezTo>
                  <a:cubicBezTo>
                    <a:pt x="10" y="3"/>
                    <a:pt x="10" y="6"/>
                    <a:pt x="8" y="8"/>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7" name="Freeform 16">
              <a:extLst>
                <a:ext uri="{FF2B5EF4-FFF2-40B4-BE49-F238E27FC236}">
                  <a16:creationId xmlns:a16="http://schemas.microsoft.com/office/drawing/2014/main" id="{FDD64A7F-69D0-0BCD-BAB4-3AC72446816F}"/>
                </a:ext>
              </a:extLst>
            </p:cNvPr>
            <p:cNvSpPr/>
            <p:nvPr>
              <p:custDataLst>
                <p:tags r:id="rId50"/>
              </p:custDataLst>
            </p:nvPr>
          </p:nvSpPr>
          <p:spPr bwMode="auto">
            <a:xfrm>
              <a:off x="6389688" y="1938338"/>
              <a:ext cx="41275" cy="39688"/>
            </a:xfrm>
            <a:custGeom>
              <a:avLst/>
              <a:gdLst>
                <a:gd name="T0" fmla="*/ 11 w 14"/>
                <a:gd name="T1" fmla="*/ 11 h 13"/>
                <a:gd name="T2" fmla="*/ 2 w 14"/>
                <a:gd name="T3" fmla="*/ 10 h 13"/>
                <a:gd name="T4" fmla="*/ 3 w 14"/>
                <a:gd name="T5" fmla="*/ 2 h 13"/>
                <a:gd name="T6" fmla="*/ 11 w 14"/>
                <a:gd name="T7" fmla="*/ 2 h 13"/>
                <a:gd name="T8" fmla="*/ 11 w 14"/>
                <a:gd name="T9" fmla="*/ 11 h 13"/>
              </a:gdLst>
              <a:ahLst/>
              <a:cxnLst>
                <a:cxn ang="0">
                  <a:pos x="T0" y="T1"/>
                </a:cxn>
                <a:cxn ang="0">
                  <a:pos x="T2" y="T3"/>
                </a:cxn>
                <a:cxn ang="0">
                  <a:pos x="T4" y="T5"/>
                </a:cxn>
                <a:cxn ang="0">
                  <a:pos x="T6" y="T7"/>
                </a:cxn>
                <a:cxn ang="0">
                  <a:pos x="T8" y="T9"/>
                </a:cxn>
              </a:cxnLst>
              <a:rect l="0" t="0" r="r" b="b"/>
              <a:pathLst>
                <a:path w="14" h="13">
                  <a:moveTo>
                    <a:pt x="11" y="11"/>
                  </a:moveTo>
                  <a:cubicBezTo>
                    <a:pt x="8" y="13"/>
                    <a:pt x="5" y="13"/>
                    <a:pt x="2" y="10"/>
                  </a:cubicBezTo>
                  <a:cubicBezTo>
                    <a:pt x="0" y="8"/>
                    <a:pt x="1" y="4"/>
                    <a:pt x="3" y="2"/>
                  </a:cubicBezTo>
                  <a:cubicBezTo>
                    <a:pt x="6" y="0"/>
                    <a:pt x="9" y="0"/>
                    <a:pt x="11" y="2"/>
                  </a:cubicBezTo>
                  <a:cubicBezTo>
                    <a:pt x="14" y="5"/>
                    <a:pt x="13" y="9"/>
                    <a:pt x="11" y="11"/>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8" name="Freeform 17">
              <a:extLst>
                <a:ext uri="{FF2B5EF4-FFF2-40B4-BE49-F238E27FC236}">
                  <a16:creationId xmlns:a16="http://schemas.microsoft.com/office/drawing/2014/main" id="{D4083A83-C9E6-13FE-1023-0F1733A7FD6B}"/>
                </a:ext>
              </a:extLst>
            </p:cNvPr>
            <p:cNvSpPr/>
            <p:nvPr>
              <p:custDataLst>
                <p:tags r:id="rId51"/>
              </p:custDataLst>
            </p:nvPr>
          </p:nvSpPr>
          <p:spPr bwMode="auto">
            <a:xfrm>
              <a:off x="6180138" y="1898650"/>
              <a:ext cx="90488" cy="139700"/>
            </a:xfrm>
            <a:custGeom>
              <a:avLst/>
              <a:gdLst>
                <a:gd name="T0" fmla="*/ 25 w 30"/>
                <a:gd name="T1" fmla="*/ 27 h 46"/>
                <a:gd name="T2" fmla="*/ 30 w 30"/>
                <a:gd name="T3" fmla="*/ 16 h 46"/>
                <a:gd name="T4" fmla="*/ 15 w 30"/>
                <a:gd name="T5" fmla="*/ 0 h 46"/>
                <a:gd name="T6" fmla="*/ 0 w 30"/>
                <a:gd name="T7" fmla="*/ 16 h 46"/>
                <a:gd name="T8" fmla="*/ 5 w 30"/>
                <a:gd name="T9" fmla="*/ 27 h 46"/>
                <a:gd name="T10" fmla="*/ 3 w 30"/>
                <a:gd name="T11" fmla="*/ 34 h 46"/>
                <a:gd name="T12" fmla="*/ 15 w 30"/>
                <a:gd name="T13" fmla="*/ 46 h 46"/>
                <a:gd name="T14" fmla="*/ 27 w 30"/>
                <a:gd name="T15" fmla="*/ 34 h 46"/>
                <a:gd name="T16" fmla="*/ 25 w 30"/>
                <a:gd name="T17" fmla="*/ 2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46">
                  <a:moveTo>
                    <a:pt x="25" y="27"/>
                  </a:moveTo>
                  <a:cubicBezTo>
                    <a:pt x="28" y="24"/>
                    <a:pt x="30" y="20"/>
                    <a:pt x="30" y="16"/>
                  </a:cubicBezTo>
                  <a:cubicBezTo>
                    <a:pt x="30" y="7"/>
                    <a:pt x="23" y="0"/>
                    <a:pt x="15" y="0"/>
                  </a:cubicBezTo>
                  <a:cubicBezTo>
                    <a:pt x="7" y="0"/>
                    <a:pt x="0" y="7"/>
                    <a:pt x="0" y="16"/>
                  </a:cubicBezTo>
                  <a:cubicBezTo>
                    <a:pt x="0" y="20"/>
                    <a:pt x="2" y="24"/>
                    <a:pt x="5" y="27"/>
                  </a:cubicBezTo>
                  <a:cubicBezTo>
                    <a:pt x="4" y="29"/>
                    <a:pt x="3" y="31"/>
                    <a:pt x="3" y="34"/>
                  </a:cubicBezTo>
                  <a:cubicBezTo>
                    <a:pt x="3" y="41"/>
                    <a:pt x="8" y="46"/>
                    <a:pt x="15" y="46"/>
                  </a:cubicBezTo>
                  <a:cubicBezTo>
                    <a:pt x="22" y="46"/>
                    <a:pt x="27" y="41"/>
                    <a:pt x="27" y="34"/>
                  </a:cubicBezTo>
                  <a:cubicBezTo>
                    <a:pt x="27" y="31"/>
                    <a:pt x="26" y="29"/>
                    <a:pt x="25" y="27"/>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9" name="Line 18">
              <a:extLst>
                <a:ext uri="{FF2B5EF4-FFF2-40B4-BE49-F238E27FC236}">
                  <a16:creationId xmlns:a16="http://schemas.microsoft.com/office/drawing/2014/main" id="{8BAC9E50-6345-05FA-8750-3478AA7B5695}"/>
                </a:ext>
              </a:extLst>
            </p:cNvPr>
            <p:cNvSpPr>
              <a:spLocks noChangeShapeType="1"/>
            </p:cNvSpPr>
            <p:nvPr>
              <p:custDataLst>
                <p:tags r:id="rId52"/>
              </p:custDataLst>
            </p:nvPr>
          </p:nvSpPr>
          <p:spPr bwMode="auto">
            <a:xfrm>
              <a:off x="6867526" y="2174875"/>
              <a:ext cx="1062038" cy="0"/>
            </a:xfrm>
            <a:prstGeom prst="lin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DF4736CC-AC85-9A8E-C23A-4F61CF37FE74}"/>
                </a:ext>
              </a:extLst>
            </p:cNvPr>
            <p:cNvSpPr>
              <a:spLocks noChangeArrowheads="1"/>
            </p:cNvSpPr>
            <p:nvPr>
              <p:custDataLst>
                <p:tags r:id="rId53"/>
              </p:custDataLst>
            </p:nvPr>
          </p:nvSpPr>
          <p:spPr bwMode="auto">
            <a:xfrm>
              <a:off x="7885113" y="2128838"/>
              <a:ext cx="88900" cy="9207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1" name="Line 20">
              <a:extLst>
                <a:ext uri="{FF2B5EF4-FFF2-40B4-BE49-F238E27FC236}">
                  <a16:creationId xmlns:a16="http://schemas.microsoft.com/office/drawing/2014/main" id="{6CDAE824-EA00-5D74-F6F9-93FE3631FB9A}"/>
                </a:ext>
              </a:extLst>
            </p:cNvPr>
            <p:cNvSpPr>
              <a:spLocks noChangeShapeType="1"/>
            </p:cNvSpPr>
            <p:nvPr>
              <p:custDataLst>
                <p:tags r:id="rId54"/>
              </p:custDataLst>
            </p:nvPr>
          </p:nvSpPr>
          <p:spPr bwMode="auto">
            <a:xfrm flipH="1">
              <a:off x="4543426" y="2174875"/>
              <a:ext cx="1060450" cy="0"/>
            </a:xfrm>
            <a:prstGeom prst="lin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ABAD0EB6-A567-1BFA-6696-5943C7B8CA01}"/>
                </a:ext>
              </a:extLst>
            </p:cNvPr>
            <p:cNvSpPr>
              <a:spLocks noChangeArrowheads="1"/>
            </p:cNvSpPr>
            <p:nvPr>
              <p:custDataLst>
                <p:tags r:id="rId55"/>
              </p:custDataLst>
            </p:nvPr>
          </p:nvSpPr>
          <p:spPr bwMode="auto">
            <a:xfrm>
              <a:off x="4500563" y="2128838"/>
              <a:ext cx="90488" cy="9207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3" name="Freeform 22">
              <a:extLst>
                <a:ext uri="{FF2B5EF4-FFF2-40B4-BE49-F238E27FC236}">
                  <a16:creationId xmlns:a16="http://schemas.microsoft.com/office/drawing/2014/main" id="{6CA472A4-6225-C224-E91D-10038263C7AE}"/>
                </a:ext>
              </a:extLst>
            </p:cNvPr>
            <p:cNvSpPr/>
            <p:nvPr>
              <p:custDataLst>
                <p:tags r:id="rId56"/>
              </p:custDataLst>
            </p:nvPr>
          </p:nvSpPr>
          <p:spPr bwMode="auto">
            <a:xfrm>
              <a:off x="5953126" y="2062163"/>
              <a:ext cx="247650" cy="234950"/>
            </a:xfrm>
            <a:custGeom>
              <a:avLst/>
              <a:gdLst>
                <a:gd name="T0" fmla="*/ 61 w 83"/>
                <a:gd name="T1" fmla="*/ 69 h 77"/>
                <a:gd name="T2" fmla="*/ 46 w 83"/>
                <a:gd name="T3" fmla="*/ 53 h 77"/>
                <a:gd name="T4" fmla="*/ 47 w 83"/>
                <a:gd name="T5" fmla="*/ 45 h 77"/>
                <a:gd name="T6" fmla="*/ 35 w 83"/>
                <a:gd name="T7" fmla="*/ 50 h 77"/>
                <a:gd name="T8" fmla="*/ 52 w 83"/>
                <a:gd name="T9" fmla="*/ 69 h 77"/>
                <a:gd name="T10" fmla="*/ 21 w 83"/>
                <a:gd name="T11" fmla="*/ 54 h 77"/>
                <a:gd name="T12" fmla="*/ 20 w 83"/>
                <a:gd name="T13" fmla="*/ 19 h 77"/>
                <a:gd name="T14" fmla="*/ 34 w 83"/>
                <a:gd name="T15" fmla="*/ 19 h 77"/>
                <a:gd name="T16" fmla="*/ 24 w 83"/>
                <a:gd name="T17" fmla="*/ 1 h 77"/>
                <a:gd name="T18" fmla="*/ 8 w 83"/>
                <a:gd name="T19" fmla="*/ 44 h 77"/>
                <a:gd name="T20" fmla="*/ 26 w 83"/>
                <a:gd name="T21" fmla="*/ 67 h 77"/>
                <a:gd name="T22" fmla="*/ 83 w 83"/>
                <a:gd name="T23" fmla="*/ 58 h 77"/>
                <a:gd name="T24" fmla="*/ 61 w 83"/>
                <a:gd name="T25"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77">
                  <a:moveTo>
                    <a:pt x="61" y="69"/>
                  </a:moveTo>
                  <a:cubicBezTo>
                    <a:pt x="47" y="68"/>
                    <a:pt x="46" y="53"/>
                    <a:pt x="46" y="53"/>
                  </a:cubicBezTo>
                  <a:cubicBezTo>
                    <a:pt x="46" y="53"/>
                    <a:pt x="49" y="49"/>
                    <a:pt x="47" y="45"/>
                  </a:cubicBezTo>
                  <a:cubicBezTo>
                    <a:pt x="44" y="41"/>
                    <a:pt x="36" y="41"/>
                    <a:pt x="35" y="50"/>
                  </a:cubicBezTo>
                  <a:cubicBezTo>
                    <a:pt x="34" y="59"/>
                    <a:pt x="43" y="67"/>
                    <a:pt x="52" y="69"/>
                  </a:cubicBezTo>
                  <a:cubicBezTo>
                    <a:pt x="52" y="69"/>
                    <a:pt x="32" y="70"/>
                    <a:pt x="21" y="54"/>
                  </a:cubicBezTo>
                  <a:cubicBezTo>
                    <a:pt x="10" y="38"/>
                    <a:pt x="20" y="19"/>
                    <a:pt x="20" y="19"/>
                  </a:cubicBezTo>
                  <a:cubicBezTo>
                    <a:pt x="20" y="19"/>
                    <a:pt x="26" y="26"/>
                    <a:pt x="34" y="19"/>
                  </a:cubicBezTo>
                  <a:cubicBezTo>
                    <a:pt x="42" y="13"/>
                    <a:pt x="36" y="0"/>
                    <a:pt x="24" y="1"/>
                  </a:cubicBezTo>
                  <a:cubicBezTo>
                    <a:pt x="13" y="2"/>
                    <a:pt x="0" y="16"/>
                    <a:pt x="8" y="44"/>
                  </a:cubicBezTo>
                  <a:cubicBezTo>
                    <a:pt x="10" y="54"/>
                    <a:pt x="17" y="62"/>
                    <a:pt x="26" y="67"/>
                  </a:cubicBezTo>
                  <a:cubicBezTo>
                    <a:pt x="45" y="77"/>
                    <a:pt x="74" y="76"/>
                    <a:pt x="83" y="58"/>
                  </a:cubicBezTo>
                  <a:cubicBezTo>
                    <a:pt x="83" y="58"/>
                    <a:pt x="75" y="69"/>
                    <a:pt x="61"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4" name="Freeform 23">
              <a:extLst>
                <a:ext uri="{FF2B5EF4-FFF2-40B4-BE49-F238E27FC236}">
                  <a16:creationId xmlns:a16="http://schemas.microsoft.com/office/drawing/2014/main" id="{FEF91844-8CE5-0A30-F07D-3462AE6B6A9C}"/>
                </a:ext>
              </a:extLst>
            </p:cNvPr>
            <p:cNvSpPr/>
            <p:nvPr>
              <p:custDataLst>
                <p:tags r:id="rId57"/>
              </p:custDataLst>
            </p:nvPr>
          </p:nvSpPr>
          <p:spPr bwMode="auto">
            <a:xfrm>
              <a:off x="5735638" y="2022475"/>
              <a:ext cx="304800" cy="280988"/>
            </a:xfrm>
            <a:custGeom>
              <a:avLst/>
              <a:gdLst>
                <a:gd name="T0" fmla="*/ 50 w 102"/>
                <a:gd name="T1" fmla="*/ 69 h 92"/>
                <a:gd name="T2" fmla="*/ 26 w 102"/>
                <a:gd name="T3" fmla="*/ 46 h 92"/>
                <a:gd name="T4" fmla="*/ 35 w 102"/>
                <a:gd name="T5" fmla="*/ 33 h 92"/>
                <a:gd name="T6" fmla="*/ 46 w 102"/>
                <a:gd name="T7" fmla="*/ 25 h 92"/>
                <a:gd name="T8" fmla="*/ 24 w 102"/>
                <a:gd name="T9" fmla="*/ 29 h 92"/>
                <a:gd name="T10" fmla="*/ 25 w 102"/>
                <a:gd name="T11" fmla="*/ 56 h 92"/>
                <a:gd name="T12" fmla="*/ 33 w 102"/>
                <a:gd name="T13" fmla="*/ 10 h 92"/>
                <a:gd name="T14" fmla="*/ 58 w 102"/>
                <a:gd name="T15" fmla="*/ 22 h 92"/>
                <a:gd name="T16" fmla="*/ 49 w 102"/>
                <a:gd name="T17" fmla="*/ 35 h 92"/>
                <a:gd name="T18" fmla="*/ 57 w 102"/>
                <a:gd name="T19" fmla="*/ 12 h 92"/>
                <a:gd name="T20" fmla="*/ 19 w 102"/>
                <a:gd name="T21" fmla="*/ 10 h 92"/>
                <a:gd name="T22" fmla="*/ 14 w 102"/>
                <a:gd name="T23" fmla="*/ 65 h 92"/>
                <a:gd name="T24" fmla="*/ 61 w 102"/>
                <a:gd name="T25" fmla="*/ 79 h 92"/>
                <a:gd name="T26" fmla="*/ 91 w 102"/>
                <a:gd name="T27" fmla="*/ 75 h 92"/>
                <a:gd name="T28" fmla="*/ 87 w 102"/>
                <a:gd name="T29" fmla="*/ 90 h 92"/>
                <a:gd name="T30" fmla="*/ 78 w 102"/>
                <a:gd name="T31" fmla="*/ 82 h 92"/>
                <a:gd name="T32" fmla="*/ 88 w 102"/>
                <a:gd name="T33" fmla="*/ 92 h 92"/>
                <a:gd name="T34" fmla="*/ 95 w 102"/>
                <a:gd name="T35" fmla="*/ 74 h 92"/>
                <a:gd name="T36" fmla="*/ 50 w 102"/>
                <a:gd name="T37" fmla="*/ 6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92">
                  <a:moveTo>
                    <a:pt x="50" y="69"/>
                  </a:moveTo>
                  <a:cubicBezTo>
                    <a:pt x="34" y="70"/>
                    <a:pt x="26" y="58"/>
                    <a:pt x="26" y="46"/>
                  </a:cubicBezTo>
                  <a:cubicBezTo>
                    <a:pt x="26" y="35"/>
                    <a:pt x="35" y="33"/>
                    <a:pt x="35" y="33"/>
                  </a:cubicBezTo>
                  <a:cubicBezTo>
                    <a:pt x="41" y="36"/>
                    <a:pt x="47" y="32"/>
                    <a:pt x="46" y="25"/>
                  </a:cubicBezTo>
                  <a:cubicBezTo>
                    <a:pt x="44" y="18"/>
                    <a:pt x="30" y="18"/>
                    <a:pt x="24" y="29"/>
                  </a:cubicBezTo>
                  <a:cubicBezTo>
                    <a:pt x="18" y="40"/>
                    <a:pt x="25" y="56"/>
                    <a:pt x="25" y="56"/>
                  </a:cubicBezTo>
                  <a:cubicBezTo>
                    <a:pt x="12" y="36"/>
                    <a:pt x="19" y="16"/>
                    <a:pt x="33" y="10"/>
                  </a:cubicBezTo>
                  <a:cubicBezTo>
                    <a:pt x="45" y="5"/>
                    <a:pt x="58" y="10"/>
                    <a:pt x="58" y="22"/>
                  </a:cubicBezTo>
                  <a:cubicBezTo>
                    <a:pt x="59" y="34"/>
                    <a:pt x="49" y="35"/>
                    <a:pt x="49" y="35"/>
                  </a:cubicBezTo>
                  <a:cubicBezTo>
                    <a:pt x="58" y="37"/>
                    <a:pt x="65" y="21"/>
                    <a:pt x="57" y="12"/>
                  </a:cubicBezTo>
                  <a:cubicBezTo>
                    <a:pt x="49" y="2"/>
                    <a:pt x="33" y="0"/>
                    <a:pt x="19" y="10"/>
                  </a:cubicBezTo>
                  <a:cubicBezTo>
                    <a:pt x="7" y="19"/>
                    <a:pt x="0" y="46"/>
                    <a:pt x="14" y="65"/>
                  </a:cubicBezTo>
                  <a:cubicBezTo>
                    <a:pt x="28" y="84"/>
                    <a:pt x="54" y="80"/>
                    <a:pt x="61" y="79"/>
                  </a:cubicBezTo>
                  <a:cubicBezTo>
                    <a:pt x="67" y="78"/>
                    <a:pt x="83" y="69"/>
                    <a:pt x="91" y="75"/>
                  </a:cubicBezTo>
                  <a:cubicBezTo>
                    <a:pt x="98" y="81"/>
                    <a:pt x="93" y="89"/>
                    <a:pt x="87" y="90"/>
                  </a:cubicBezTo>
                  <a:cubicBezTo>
                    <a:pt x="80" y="90"/>
                    <a:pt x="78" y="82"/>
                    <a:pt x="78" y="82"/>
                  </a:cubicBezTo>
                  <a:cubicBezTo>
                    <a:pt x="77" y="87"/>
                    <a:pt x="81" y="91"/>
                    <a:pt x="88" y="92"/>
                  </a:cubicBezTo>
                  <a:cubicBezTo>
                    <a:pt x="95" y="92"/>
                    <a:pt x="102" y="83"/>
                    <a:pt x="95" y="74"/>
                  </a:cubicBezTo>
                  <a:cubicBezTo>
                    <a:pt x="88" y="65"/>
                    <a:pt x="67" y="68"/>
                    <a:pt x="50"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5" name="Freeform 24">
              <a:extLst>
                <a:ext uri="{FF2B5EF4-FFF2-40B4-BE49-F238E27FC236}">
                  <a16:creationId xmlns:a16="http://schemas.microsoft.com/office/drawing/2014/main" id="{9D02A0D3-6470-E106-852E-96DCEE7A24D5}"/>
                </a:ext>
              </a:extLst>
            </p:cNvPr>
            <p:cNvSpPr/>
            <p:nvPr>
              <p:custDataLst>
                <p:tags r:id="rId58"/>
              </p:custDataLst>
            </p:nvPr>
          </p:nvSpPr>
          <p:spPr bwMode="auto">
            <a:xfrm>
              <a:off x="6253163" y="2062163"/>
              <a:ext cx="244475" cy="234950"/>
            </a:xfrm>
            <a:custGeom>
              <a:avLst/>
              <a:gdLst>
                <a:gd name="T0" fmla="*/ 21 w 82"/>
                <a:gd name="T1" fmla="*/ 69 h 77"/>
                <a:gd name="T2" fmla="*/ 37 w 82"/>
                <a:gd name="T3" fmla="*/ 53 h 77"/>
                <a:gd name="T4" fmla="*/ 36 w 82"/>
                <a:gd name="T5" fmla="*/ 45 h 77"/>
                <a:gd name="T6" fmla="*/ 47 w 82"/>
                <a:gd name="T7" fmla="*/ 50 h 77"/>
                <a:gd name="T8" fmla="*/ 30 w 82"/>
                <a:gd name="T9" fmla="*/ 69 h 77"/>
                <a:gd name="T10" fmla="*/ 61 w 82"/>
                <a:gd name="T11" fmla="*/ 54 h 77"/>
                <a:gd name="T12" fmla="*/ 63 w 82"/>
                <a:gd name="T13" fmla="*/ 19 h 77"/>
                <a:gd name="T14" fmla="*/ 48 w 82"/>
                <a:gd name="T15" fmla="*/ 19 h 77"/>
                <a:gd name="T16" fmla="*/ 58 w 82"/>
                <a:gd name="T17" fmla="*/ 1 h 77"/>
                <a:gd name="T18" fmla="*/ 75 w 82"/>
                <a:gd name="T19" fmla="*/ 44 h 77"/>
                <a:gd name="T20" fmla="*/ 56 w 82"/>
                <a:gd name="T21" fmla="*/ 67 h 77"/>
                <a:gd name="T22" fmla="*/ 0 w 82"/>
                <a:gd name="T23" fmla="*/ 58 h 77"/>
                <a:gd name="T24" fmla="*/ 21 w 82"/>
                <a:gd name="T25"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 h="77">
                  <a:moveTo>
                    <a:pt x="21" y="69"/>
                  </a:moveTo>
                  <a:cubicBezTo>
                    <a:pt x="35" y="68"/>
                    <a:pt x="37" y="53"/>
                    <a:pt x="37" y="53"/>
                  </a:cubicBezTo>
                  <a:cubicBezTo>
                    <a:pt x="37" y="53"/>
                    <a:pt x="33" y="49"/>
                    <a:pt x="36" y="45"/>
                  </a:cubicBezTo>
                  <a:cubicBezTo>
                    <a:pt x="38" y="41"/>
                    <a:pt x="46" y="41"/>
                    <a:pt x="47" y="50"/>
                  </a:cubicBezTo>
                  <a:cubicBezTo>
                    <a:pt x="48" y="59"/>
                    <a:pt x="39" y="67"/>
                    <a:pt x="30" y="69"/>
                  </a:cubicBezTo>
                  <a:cubicBezTo>
                    <a:pt x="30" y="69"/>
                    <a:pt x="51" y="70"/>
                    <a:pt x="61" y="54"/>
                  </a:cubicBezTo>
                  <a:cubicBezTo>
                    <a:pt x="72" y="38"/>
                    <a:pt x="63" y="19"/>
                    <a:pt x="63" y="19"/>
                  </a:cubicBezTo>
                  <a:cubicBezTo>
                    <a:pt x="63" y="19"/>
                    <a:pt x="56" y="26"/>
                    <a:pt x="48" y="19"/>
                  </a:cubicBezTo>
                  <a:cubicBezTo>
                    <a:pt x="40" y="13"/>
                    <a:pt x="46" y="0"/>
                    <a:pt x="58" y="1"/>
                  </a:cubicBezTo>
                  <a:cubicBezTo>
                    <a:pt x="70" y="2"/>
                    <a:pt x="82" y="16"/>
                    <a:pt x="75" y="44"/>
                  </a:cubicBezTo>
                  <a:cubicBezTo>
                    <a:pt x="72" y="54"/>
                    <a:pt x="65" y="62"/>
                    <a:pt x="56" y="67"/>
                  </a:cubicBezTo>
                  <a:cubicBezTo>
                    <a:pt x="37" y="77"/>
                    <a:pt x="8" y="76"/>
                    <a:pt x="0" y="58"/>
                  </a:cubicBezTo>
                  <a:cubicBezTo>
                    <a:pt x="0" y="58"/>
                    <a:pt x="7" y="69"/>
                    <a:pt x="21"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6" name="Freeform 25">
              <a:extLst>
                <a:ext uri="{FF2B5EF4-FFF2-40B4-BE49-F238E27FC236}">
                  <a16:creationId xmlns:a16="http://schemas.microsoft.com/office/drawing/2014/main" id="{6C4A5E1A-C55A-91EE-9808-CAD91C292ABE}"/>
                </a:ext>
              </a:extLst>
            </p:cNvPr>
            <p:cNvSpPr/>
            <p:nvPr>
              <p:custDataLst>
                <p:tags r:id="rId59"/>
              </p:custDataLst>
            </p:nvPr>
          </p:nvSpPr>
          <p:spPr bwMode="auto">
            <a:xfrm>
              <a:off x="6410326" y="2022475"/>
              <a:ext cx="304800" cy="280988"/>
            </a:xfrm>
            <a:custGeom>
              <a:avLst/>
              <a:gdLst>
                <a:gd name="T0" fmla="*/ 52 w 102"/>
                <a:gd name="T1" fmla="*/ 69 h 92"/>
                <a:gd name="T2" fmla="*/ 76 w 102"/>
                <a:gd name="T3" fmla="*/ 46 h 92"/>
                <a:gd name="T4" fmla="*/ 67 w 102"/>
                <a:gd name="T5" fmla="*/ 33 h 92"/>
                <a:gd name="T6" fmla="*/ 57 w 102"/>
                <a:gd name="T7" fmla="*/ 25 h 92"/>
                <a:gd name="T8" fmla="*/ 78 w 102"/>
                <a:gd name="T9" fmla="*/ 29 h 92"/>
                <a:gd name="T10" fmla="*/ 78 w 102"/>
                <a:gd name="T11" fmla="*/ 56 h 92"/>
                <a:gd name="T12" fmla="*/ 69 w 102"/>
                <a:gd name="T13" fmla="*/ 10 h 92"/>
                <a:gd name="T14" fmla="*/ 44 w 102"/>
                <a:gd name="T15" fmla="*/ 22 h 92"/>
                <a:gd name="T16" fmla="*/ 54 w 102"/>
                <a:gd name="T17" fmla="*/ 35 h 92"/>
                <a:gd name="T18" fmla="*/ 45 w 102"/>
                <a:gd name="T19" fmla="*/ 12 h 92"/>
                <a:gd name="T20" fmla="*/ 83 w 102"/>
                <a:gd name="T21" fmla="*/ 10 h 92"/>
                <a:gd name="T22" fmla="*/ 88 w 102"/>
                <a:gd name="T23" fmla="*/ 65 h 92"/>
                <a:gd name="T24" fmla="*/ 42 w 102"/>
                <a:gd name="T25" fmla="*/ 79 h 92"/>
                <a:gd name="T26" fmla="*/ 12 w 102"/>
                <a:gd name="T27" fmla="*/ 75 h 92"/>
                <a:gd name="T28" fmla="*/ 15 w 102"/>
                <a:gd name="T29" fmla="*/ 90 h 92"/>
                <a:gd name="T30" fmla="*/ 25 w 102"/>
                <a:gd name="T31" fmla="*/ 82 h 92"/>
                <a:gd name="T32" fmla="*/ 14 w 102"/>
                <a:gd name="T33" fmla="*/ 92 h 92"/>
                <a:gd name="T34" fmla="*/ 7 w 102"/>
                <a:gd name="T35" fmla="*/ 74 h 92"/>
                <a:gd name="T36" fmla="*/ 52 w 102"/>
                <a:gd name="T37" fmla="*/ 6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92">
                  <a:moveTo>
                    <a:pt x="52" y="69"/>
                  </a:moveTo>
                  <a:cubicBezTo>
                    <a:pt x="69" y="70"/>
                    <a:pt x="77" y="58"/>
                    <a:pt x="76" y="46"/>
                  </a:cubicBezTo>
                  <a:cubicBezTo>
                    <a:pt x="76" y="35"/>
                    <a:pt x="67" y="33"/>
                    <a:pt x="67" y="33"/>
                  </a:cubicBezTo>
                  <a:cubicBezTo>
                    <a:pt x="62" y="36"/>
                    <a:pt x="55" y="32"/>
                    <a:pt x="57" y="25"/>
                  </a:cubicBezTo>
                  <a:cubicBezTo>
                    <a:pt x="58" y="18"/>
                    <a:pt x="72" y="18"/>
                    <a:pt x="78" y="29"/>
                  </a:cubicBezTo>
                  <a:cubicBezTo>
                    <a:pt x="84" y="40"/>
                    <a:pt x="78" y="56"/>
                    <a:pt x="78" y="56"/>
                  </a:cubicBezTo>
                  <a:cubicBezTo>
                    <a:pt x="91" y="36"/>
                    <a:pt x="84" y="16"/>
                    <a:pt x="69" y="10"/>
                  </a:cubicBezTo>
                  <a:cubicBezTo>
                    <a:pt x="57" y="5"/>
                    <a:pt x="44" y="10"/>
                    <a:pt x="44" y="22"/>
                  </a:cubicBezTo>
                  <a:cubicBezTo>
                    <a:pt x="44" y="34"/>
                    <a:pt x="54" y="35"/>
                    <a:pt x="54" y="35"/>
                  </a:cubicBezTo>
                  <a:cubicBezTo>
                    <a:pt x="44" y="37"/>
                    <a:pt x="37" y="21"/>
                    <a:pt x="45" y="12"/>
                  </a:cubicBezTo>
                  <a:cubicBezTo>
                    <a:pt x="53" y="2"/>
                    <a:pt x="70" y="0"/>
                    <a:pt x="83" y="10"/>
                  </a:cubicBezTo>
                  <a:cubicBezTo>
                    <a:pt x="96" y="19"/>
                    <a:pt x="102" y="46"/>
                    <a:pt x="88" y="65"/>
                  </a:cubicBezTo>
                  <a:cubicBezTo>
                    <a:pt x="74" y="84"/>
                    <a:pt x="48" y="80"/>
                    <a:pt x="42" y="79"/>
                  </a:cubicBezTo>
                  <a:cubicBezTo>
                    <a:pt x="35" y="78"/>
                    <a:pt x="19" y="69"/>
                    <a:pt x="12" y="75"/>
                  </a:cubicBezTo>
                  <a:cubicBezTo>
                    <a:pt x="4" y="81"/>
                    <a:pt x="9" y="89"/>
                    <a:pt x="15" y="90"/>
                  </a:cubicBezTo>
                  <a:cubicBezTo>
                    <a:pt x="22" y="90"/>
                    <a:pt x="25" y="82"/>
                    <a:pt x="25" y="82"/>
                  </a:cubicBezTo>
                  <a:cubicBezTo>
                    <a:pt x="25" y="87"/>
                    <a:pt x="22" y="91"/>
                    <a:pt x="14" y="92"/>
                  </a:cubicBezTo>
                  <a:cubicBezTo>
                    <a:pt x="8" y="92"/>
                    <a:pt x="0" y="83"/>
                    <a:pt x="7" y="74"/>
                  </a:cubicBezTo>
                  <a:cubicBezTo>
                    <a:pt x="15" y="65"/>
                    <a:pt x="35" y="68"/>
                    <a:pt x="52"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7" name="Freeform 26">
              <a:extLst>
                <a:ext uri="{FF2B5EF4-FFF2-40B4-BE49-F238E27FC236}">
                  <a16:creationId xmlns:a16="http://schemas.microsoft.com/office/drawing/2014/main" id="{2EFBDD5F-597E-CE79-3AD6-1B8149D02CBC}"/>
                </a:ext>
              </a:extLst>
            </p:cNvPr>
            <p:cNvSpPr/>
            <p:nvPr>
              <p:custDataLst>
                <p:tags r:id="rId60"/>
              </p:custDataLst>
            </p:nvPr>
          </p:nvSpPr>
          <p:spPr bwMode="auto">
            <a:xfrm>
              <a:off x="5576888" y="2058988"/>
              <a:ext cx="166688" cy="152400"/>
            </a:xfrm>
            <a:custGeom>
              <a:avLst/>
              <a:gdLst>
                <a:gd name="T0" fmla="*/ 45 w 56"/>
                <a:gd name="T1" fmla="*/ 14 h 50"/>
                <a:gd name="T2" fmla="*/ 27 w 56"/>
                <a:gd name="T3" fmla="*/ 23 h 50"/>
                <a:gd name="T4" fmla="*/ 21 w 56"/>
                <a:gd name="T5" fmla="*/ 41 h 50"/>
                <a:gd name="T6" fmla="*/ 7 w 56"/>
                <a:gd name="T7" fmla="*/ 36 h 50"/>
                <a:gd name="T8" fmla="*/ 0 w 56"/>
                <a:gd name="T9" fmla="*/ 36 h 50"/>
                <a:gd name="T10" fmla="*/ 0 w 56"/>
                <a:gd name="T11" fmla="*/ 37 h 50"/>
                <a:gd name="T12" fmla="*/ 25 w 56"/>
                <a:gd name="T13" fmla="*/ 49 h 50"/>
                <a:gd name="T14" fmla="*/ 45 w 56"/>
                <a:gd name="T15" fmla="*/ 1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5" y="14"/>
                  </a:moveTo>
                  <a:cubicBezTo>
                    <a:pt x="34" y="0"/>
                    <a:pt x="21" y="17"/>
                    <a:pt x="27" y="23"/>
                  </a:cubicBezTo>
                  <a:cubicBezTo>
                    <a:pt x="34" y="29"/>
                    <a:pt x="30" y="40"/>
                    <a:pt x="21" y="41"/>
                  </a:cubicBezTo>
                  <a:cubicBezTo>
                    <a:pt x="16" y="42"/>
                    <a:pt x="11" y="40"/>
                    <a:pt x="7" y="36"/>
                  </a:cubicBezTo>
                  <a:cubicBezTo>
                    <a:pt x="0" y="36"/>
                    <a:pt x="0" y="36"/>
                    <a:pt x="0" y="36"/>
                  </a:cubicBezTo>
                  <a:cubicBezTo>
                    <a:pt x="0" y="37"/>
                    <a:pt x="0" y="37"/>
                    <a:pt x="0" y="37"/>
                  </a:cubicBezTo>
                  <a:cubicBezTo>
                    <a:pt x="5" y="45"/>
                    <a:pt x="14" y="50"/>
                    <a:pt x="25" y="49"/>
                  </a:cubicBezTo>
                  <a:cubicBezTo>
                    <a:pt x="43" y="47"/>
                    <a:pt x="56" y="29"/>
                    <a:pt x="45" y="14"/>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8" name="Freeform 27">
              <a:extLst>
                <a:ext uri="{FF2B5EF4-FFF2-40B4-BE49-F238E27FC236}">
                  <a16:creationId xmlns:a16="http://schemas.microsoft.com/office/drawing/2014/main" id="{25197551-8062-BC35-C704-D2EDCB32AA50}"/>
                </a:ext>
              </a:extLst>
            </p:cNvPr>
            <p:cNvSpPr/>
            <p:nvPr>
              <p:custDataLst>
                <p:tags r:id="rId61"/>
              </p:custDataLst>
            </p:nvPr>
          </p:nvSpPr>
          <p:spPr bwMode="auto">
            <a:xfrm>
              <a:off x="6711951" y="2058988"/>
              <a:ext cx="168275" cy="152400"/>
            </a:xfrm>
            <a:custGeom>
              <a:avLst/>
              <a:gdLst>
                <a:gd name="T0" fmla="*/ 11 w 56"/>
                <a:gd name="T1" fmla="*/ 14 h 50"/>
                <a:gd name="T2" fmla="*/ 28 w 56"/>
                <a:gd name="T3" fmla="*/ 23 h 50"/>
                <a:gd name="T4" fmla="*/ 35 w 56"/>
                <a:gd name="T5" fmla="*/ 41 h 50"/>
                <a:gd name="T6" fmla="*/ 49 w 56"/>
                <a:gd name="T7" fmla="*/ 36 h 50"/>
                <a:gd name="T8" fmla="*/ 56 w 56"/>
                <a:gd name="T9" fmla="*/ 36 h 50"/>
                <a:gd name="T10" fmla="*/ 56 w 56"/>
                <a:gd name="T11" fmla="*/ 37 h 50"/>
                <a:gd name="T12" fmla="*/ 31 w 56"/>
                <a:gd name="T13" fmla="*/ 49 h 50"/>
                <a:gd name="T14" fmla="*/ 11 w 56"/>
                <a:gd name="T15" fmla="*/ 1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11" y="14"/>
                  </a:moveTo>
                  <a:cubicBezTo>
                    <a:pt x="22" y="0"/>
                    <a:pt x="35" y="17"/>
                    <a:pt x="28" y="23"/>
                  </a:cubicBezTo>
                  <a:cubicBezTo>
                    <a:pt x="22" y="29"/>
                    <a:pt x="26" y="40"/>
                    <a:pt x="35" y="41"/>
                  </a:cubicBezTo>
                  <a:cubicBezTo>
                    <a:pt x="40" y="42"/>
                    <a:pt x="44" y="40"/>
                    <a:pt x="49" y="36"/>
                  </a:cubicBezTo>
                  <a:cubicBezTo>
                    <a:pt x="56" y="36"/>
                    <a:pt x="56" y="36"/>
                    <a:pt x="56" y="36"/>
                  </a:cubicBezTo>
                  <a:cubicBezTo>
                    <a:pt x="56" y="37"/>
                    <a:pt x="56" y="37"/>
                    <a:pt x="56" y="37"/>
                  </a:cubicBezTo>
                  <a:cubicBezTo>
                    <a:pt x="51" y="45"/>
                    <a:pt x="42" y="50"/>
                    <a:pt x="31" y="49"/>
                  </a:cubicBezTo>
                  <a:cubicBezTo>
                    <a:pt x="13" y="47"/>
                    <a:pt x="0" y="29"/>
                    <a:pt x="11" y="14"/>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grpSp>
      <p:grpSp>
        <p:nvGrpSpPr>
          <p:cNvPr id="29" name="组合 71">
            <a:extLst>
              <a:ext uri="{FF2B5EF4-FFF2-40B4-BE49-F238E27FC236}">
                <a16:creationId xmlns:a16="http://schemas.microsoft.com/office/drawing/2014/main" id="{49BB220C-33B2-90CD-CF59-C2580B104F80}"/>
              </a:ext>
            </a:extLst>
          </p:cNvPr>
          <p:cNvGrpSpPr/>
          <p:nvPr>
            <p:custDataLst>
              <p:tags r:id="rId5"/>
            </p:custDataLst>
          </p:nvPr>
        </p:nvGrpSpPr>
        <p:grpSpPr>
          <a:xfrm flipV="1">
            <a:off x="1635090" y="3407473"/>
            <a:ext cx="2358326" cy="288863"/>
            <a:chOff x="4500563" y="1898650"/>
            <a:chExt cx="3473450" cy="425451"/>
          </a:xfrm>
          <a:solidFill>
            <a:schemeClr val="accent1"/>
          </a:solidFill>
        </p:grpSpPr>
        <p:sp>
          <p:nvSpPr>
            <p:cNvPr id="30" name="Oval 5">
              <a:extLst>
                <a:ext uri="{FF2B5EF4-FFF2-40B4-BE49-F238E27FC236}">
                  <a16:creationId xmlns:a16="http://schemas.microsoft.com/office/drawing/2014/main" id="{E6113ADE-777A-A721-BE13-416033BBD2BA}"/>
                </a:ext>
              </a:extLst>
            </p:cNvPr>
            <p:cNvSpPr>
              <a:spLocks noChangeArrowheads="1"/>
            </p:cNvSpPr>
            <p:nvPr>
              <p:custDataLst>
                <p:tags r:id="rId16"/>
              </p:custDataLst>
            </p:nvPr>
          </p:nvSpPr>
          <p:spPr bwMode="auto">
            <a:xfrm>
              <a:off x="6192838" y="2190750"/>
              <a:ext cx="65088" cy="6667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1" name="Oval 6">
              <a:extLst>
                <a:ext uri="{FF2B5EF4-FFF2-40B4-BE49-F238E27FC236}">
                  <a16:creationId xmlns:a16="http://schemas.microsoft.com/office/drawing/2014/main" id="{AA4EBE4E-3CCB-910D-BDA5-8A98B451D34E}"/>
                </a:ext>
              </a:extLst>
            </p:cNvPr>
            <p:cNvSpPr>
              <a:spLocks noChangeArrowheads="1"/>
            </p:cNvSpPr>
            <p:nvPr>
              <p:custDataLst>
                <p:tags r:id="rId17"/>
              </p:custDataLst>
            </p:nvPr>
          </p:nvSpPr>
          <p:spPr bwMode="auto">
            <a:xfrm>
              <a:off x="6200776" y="2278063"/>
              <a:ext cx="49213" cy="46038"/>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2" name="Oval 7">
              <a:extLst>
                <a:ext uri="{FF2B5EF4-FFF2-40B4-BE49-F238E27FC236}">
                  <a16:creationId xmlns:a16="http://schemas.microsoft.com/office/drawing/2014/main" id="{6A275609-B2E4-1796-2D22-203288EC9CB9}"/>
                </a:ext>
              </a:extLst>
            </p:cNvPr>
            <p:cNvSpPr>
              <a:spLocks noChangeArrowheads="1"/>
            </p:cNvSpPr>
            <p:nvPr>
              <p:custDataLst>
                <p:tags r:id="rId18"/>
              </p:custDataLst>
            </p:nvPr>
          </p:nvSpPr>
          <p:spPr bwMode="auto">
            <a:xfrm>
              <a:off x="6200776" y="2120900"/>
              <a:ext cx="49213" cy="4762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3" name="Oval 8">
              <a:extLst>
                <a:ext uri="{FF2B5EF4-FFF2-40B4-BE49-F238E27FC236}">
                  <a16:creationId xmlns:a16="http://schemas.microsoft.com/office/drawing/2014/main" id="{E8A74387-404A-F921-B188-4CB083A367A9}"/>
                </a:ext>
              </a:extLst>
            </p:cNvPr>
            <p:cNvSpPr>
              <a:spLocks noChangeArrowheads="1"/>
            </p:cNvSpPr>
            <p:nvPr>
              <p:custDataLst>
                <p:tags r:id="rId19"/>
              </p:custDataLst>
            </p:nvPr>
          </p:nvSpPr>
          <p:spPr bwMode="auto">
            <a:xfrm>
              <a:off x="6203951" y="2062163"/>
              <a:ext cx="42863" cy="42863"/>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4" name="Freeform 9">
              <a:extLst>
                <a:ext uri="{FF2B5EF4-FFF2-40B4-BE49-F238E27FC236}">
                  <a16:creationId xmlns:a16="http://schemas.microsoft.com/office/drawing/2014/main" id="{597BA3DC-81E6-F264-AA51-713766AA19F5}"/>
                </a:ext>
              </a:extLst>
            </p:cNvPr>
            <p:cNvSpPr/>
            <p:nvPr>
              <p:custDataLst>
                <p:tags r:id="rId20"/>
              </p:custDataLst>
            </p:nvPr>
          </p:nvSpPr>
          <p:spPr bwMode="auto">
            <a:xfrm>
              <a:off x="5945188" y="2001838"/>
              <a:ext cx="23813" cy="20638"/>
            </a:xfrm>
            <a:custGeom>
              <a:avLst/>
              <a:gdLst>
                <a:gd name="T0" fmla="*/ 2 w 8"/>
                <a:gd name="T1" fmla="*/ 6 h 7"/>
                <a:gd name="T2" fmla="*/ 7 w 8"/>
                <a:gd name="T3" fmla="*/ 6 h 7"/>
                <a:gd name="T4" fmla="*/ 6 w 8"/>
                <a:gd name="T5" fmla="*/ 1 h 7"/>
                <a:gd name="T6" fmla="*/ 2 w 8"/>
                <a:gd name="T7" fmla="*/ 1 h 7"/>
                <a:gd name="T8" fmla="*/ 2 w 8"/>
                <a:gd name="T9" fmla="*/ 6 h 7"/>
              </a:gdLst>
              <a:ahLst/>
              <a:cxnLst>
                <a:cxn ang="0">
                  <a:pos x="T0" y="T1"/>
                </a:cxn>
                <a:cxn ang="0">
                  <a:pos x="T2" y="T3"/>
                </a:cxn>
                <a:cxn ang="0">
                  <a:pos x="T4" y="T5"/>
                </a:cxn>
                <a:cxn ang="0">
                  <a:pos x="T6" y="T7"/>
                </a:cxn>
                <a:cxn ang="0">
                  <a:pos x="T8" y="T9"/>
                </a:cxn>
              </a:cxnLst>
              <a:rect l="0" t="0" r="r" b="b"/>
              <a:pathLst>
                <a:path w="8" h="7">
                  <a:moveTo>
                    <a:pt x="2" y="6"/>
                  </a:moveTo>
                  <a:cubicBezTo>
                    <a:pt x="3" y="7"/>
                    <a:pt x="5" y="7"/>
                    <a:pt x="7" y="6"/>
                  </a:cubicBezTo>
                  <a:cubicBezTo>
                    <a:pt x="8" y="4"/>
                    <a:pt x="8" y="2"/>
                    <a:pt x="6" y="1"/>
                  </a:cubicBezTo>
                  <a:cubicBezTo>
                    <a:pt x="5" y="0"/>
                    <a:pt x="3" y="0"/>
                    <a:pt x="2" y="1"/>
                  </a:cubicBezTo>
                  <a:cubicBezTo>
                    <a:pt x="0" y="3"/>
                    <a:pt x="1" y="5"/>
                    <a:pt x="2" y="6"/>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5" name="Freeform 10">
              <a:extLst>
                <a:ext uri="{FF2B5EF4-FFF2-40B4-BE49-F238E27FC236}">
                  <a16:creationId xmlns:a16="http://schemas.microsoft.com/office/drawing/2014/main" id="{E8A372F4-242F-43DA-7DB2-783F2E9EF131}"/>
                </a:ext>
              </a:extLst>
            </p:cNvPr>
            <p:cNvSpPr/>
            <p:nvPr>
              <p:custDataLst>
                <p:tags r:id="rId21"/>
              </p:custDataLst>
            </p:nvPr>
          </p:nvSpPr>
          <p:spPr bwMode="auto">
            <a:xfrm>
              <a:off x="5983288" y="1968500"/>
              <a:ext cx="30163" cy="30163"/>
            </a:xfrm>
            <a:custGeom>
              <a:avLst/>
              <a:gdLst>
                <a:gd name="T0" fmla="*/ 2 w 10"/>
                <a:gd name="T1" fmla="*/ 8 h 10"/>
                <a:gd name="T2" fmla="*/ 8 w 10"/>
                <a:gd name="T3" fmla="*/ 8 h 10"/>
                <a:gd name="T4" fmla="*/ 8 w 10"/>
                <a:gd name="T5" fmla="*/ 1 h 10"/>
                <a:gd name="T6" fmla="*/ 2 w 10"/>
                <a:gd name="T7" fmla="*/ 2 h 10"/>
                <a:gd name="T8" fmla="*/ 2 w 10"/>
                <a:gd name="T9" fmla="*/ 8 h 10"/>
              </a:gdLst>
              <a:ahLst/>
              <a:cxnLst>
                <a:cxn ang="0">
                  <a:pos x="T0" y="T1"/>
                </a:cxn>
                <a:cxn ang="0">
                  <a:pos x="T2" y="T3"/>
                </a:cxn>
                <a:cxn ang="0">
                  <a:pos x="T4" y="T5"/>
                </a:cxn>
                <a:cxn ang="0">
                  <a:pos x="T6" y="T7"/>
                </a:cxn>
                <a:cxn ang="0">
                  <a:pos x="T8" y="T9"/>
                </a:cxn>
              </a:cxnLst>
              <a:rect l="0" t="0" r="r" b="b"/>
              <a:pathLst>
                <a:path w="10" h="10">
                  <a:moveTo>
                    <a:pt x="2" y="8"/>
                  </a:moveTo>
                  <a:cubicBezTo>
                    <a:pt x="4" y="10"/>
                    <a:pt x="7" y="10"/>
                    <a:pt x="8" y="8"/>
                  </a:cubicBezTo>
                  <a:cubicBezTo>
                    <a:pt x="10" y="6"/>
                    <a:pt x="10" y="3"/>
                    <a:pt x="8" y="1"/>
                  </a:cubicBezTo>
                  <a:cubicBezTo>
                    <a:pt x="6" y="0"/>
                    <a:pt x="3" y="0"/>
                    <a:pt x="2" y="2"/>
                  </a:cubicBezTo>
                  <a:cubicBezTo>
                    <a:pt x="0" y="3"/>
                    <a:pt x="0" y="6"/>
                    <a:pt x="2" y="8"/>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6" name="Freeform 11">
              <a:extLst>
                <a:ext uri="{FF2B5EF4-FFF2-40B4-BE49-F238E27FC236}">
                  <a16:creationId xmlns:a16="http://schemas.microsoft.com/office/drawing/2014/main" id="{33A2DD77-11BF-6BCF-4DCE-79A91CB8B3F7}"/>
                </a:ext>
              </a:extLst>
            </p:cNvPr>
            <p:cNvSpPr/>
            <p:nvPr>
              <p:custDataLst>
                <p:tags r:id="rId22"/>
              </p:custDataLst>
            </p:nvPr>
          </p:nvSpPr>
          <p:spPr bwMode="auto">
            <a:xfrm>
              <a:off x="6030913" y="1938338"/>
              <a:ext cx="42863" cy="39688"/>
            </a:xfrm>
            <a:custGeom>
              <a:avLst/>
              <a:gdLst>
                <a:gd name="T0" fmla="*/ 3 w 14"/>
                <a:gd name="T1" fmla="*/ 11 h 13"/>
                <a:gd name="T2" fmla="*/ 11 w 14"/>
                <a:gd name="T3" fmla="*/ 10 h 13"/>
                <a:gd name="T4" fmla="*/ 11 w 14"/>
                <a:gd name="T5" fmla="*/ 2 h 13"/>
                <a:gd name="T6" fmla="*/ 3 w 14"/>
                <a:gd name="T7" fmla="*/ 2 h 13"/>
                <a:gd name="T8" fmla="*/ 3 w 14"/>
                <a:gd name="T9" fmla="*/ 11 h 13"/>
              </a:gdLst>
              <a:ahLst/>
              <a:cxnLst>
                <a:cxn ang="0">
                  <a:pos x="T0" y="T1"/>
                </a:cxn>
                <a:cxn ang="0">
                  <a:pos x="T2" y="T3"/>
                </a:cxn>
                <a:cxn ang="0">
                  <a:pos x="T4" y="T5"/>
                </a:cxn>
                <a:cxn ang="0">
                  <a:pos x="T6" y="T7"/>
                </a:cxn>
                <a:cxn ang="0">
                  <a:pos x="T8" y="T9"/>
                </a:cxn>
              </a:cxnLst>
              <a:rect l="0" t="0" r="r" b="b"/>
              <a:pathLst>
                <a:path w="14" h="13">
                  <a:moveTo>
                    <a:pt x="3" y="11"/>
                  </a:moveTo>
                  <a:cubicBezTo>
                    <a:pt x="6" y="13"/>
                    <a:pt x="9" y="13"/>
                    <a:pt x="11" y="10"/>
                  </a:cubicBezTo>
                  <a:cubicBezTo>
                    <a:pt x="14" y="8"/>
                    <a:pt x="13" y="4"/>
                    <a:pt x="11" y="2"/>
                  </a:cubicBezTo>
                  <a:cubicBezTo>
                    <a:pt x="8" y="0"/>
                    <a:pt x="5" y="0"/>
                    <a:pt x="3" y="2"/>
                  </a:cubicBezTo>
                  <a:cubicBezTo>
                    <a:pt x="0" y="5"/>
                    <a:pt x="1" y="9"/>
                    <a:pt x="3" y="11"/>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7" name="Freeform 12">
              <a:extLst>
                <a:ext uri="{FF2B5EF4-FFF2-40B4-BE49-F238E27FC236}">
                  <a16:creationId xmlns:a16="http://schemas.microsoft.com/office/drawing/2014/main" id="{0FD2B82B-C9FE-77B6-9BC1-7AF493579956}"/>
                </a:ext>
              </a:extLst>
            </p:cNvPr>
            <p:cNvSpPr/>
            <p:nvPr>
              <p:custDataLst>
                <p:tags r:id="rId23"/>
              </p:custDataLst>
            </p:nvPr>
          </p:nvSpPr>
          <p:spPr bwMode="auto">
            <a:xfrm>
              <a:off x="6264276" y="1901825"/>
              <a:ext cx="107950" cy="173038"/>
            </a:xfrm>
            <a:custGeom>
              <a:avLst/>
              <a:gdLst>
                <a:gd name="T0" fmla="*/ 0 w 36"/>
                <a:gd name="T1" fmla="*/ 57 h 57"/>
                <a:gd name="T2" fmla="*/ 13 w 36"/>
                <a:gd name="T3" fmla="*/ 24 h 57"/>
                <a:gd name="T4" fmla="*/ 32 w 36"/>
                <a:gd name="T5" fmla="*/ 14 h 57"/>
                <a:gd name="T6" fmla="*/ 0 w 36"/>
                <a:gd name="T7" fmla="*/ 57 h 57"/>
              </a:gdLst>
              <a:ahLst/>
              <a:cxnLst>
                <a:cxn ang="0">
                  <a:pos x="T0" y="T1"/>
                </a:cxn>
                <a:cxn ang="0">
                  <a:pos x="T2" y="T3"/>
                </a:cxn>
                <a:cxn ang="0">
                  <a:pos x="T4" y="T5"/>
                </a:cxn>
                <a:cxn ang="0">
                  <a:pos x="T6" y="T7"/>
                </a:cxn>
              </a:cxnLst>
              <a:rect l="0" t="0" r="r" b="b"/>
              <a:pathLst>
                <a:path w="36" h="57">
                  <a:moveTo>
                    <a:pt x="0" y="57"/>
                  </a:moveTo>
                  <a:cubicBezTo>
                    <a:pt x="0" y="57"/>
                    <a:pt x="12" y="37"/>
                    <a:pt x="13" y="24"/>
                  </a:cubicBezTo>
                  <a:cubicBezTo>
                    <a:pt x="14" y="11"/>
                    <a:pt x="27" y="0"/>
                    <a:pt x="32" y="14"/>
                  </a:cubicBezTo>
                  <a:cubicBezTo>
                    <a:pt x="36" y="26"/>
                    <a:pt x="5" y="52"/>
                    <a:pt x="0" y="57"/>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8" name="Freeform 13">
              <a:extLst>
                <a:ext uri="{FF2B5EF4-FFF2-40B4-BE49-F238E27FC236}">
                  <a16:creationId xmlns:a16="http://schemas.microsoft.com/office/drawing/2014/main" id="{E60B9714-D969-C925-C1B0-3F6E7C73B028}"/>
                </a:ext>
              </a:extLst>
            </p:cNvPr>
            <p:cNvSpPr/>
            <p:nvPr>
              <p:custDataLst>
                <p:tags r:id="rId24"/>
              </p:custDataLst>
            </p:nvPr>
          </p:nvSpPr>
          <p:spPr bwMode="auto">
            <a:xfrm>
              <a:off x="6088063" y="1901825"/>
              <a:ext cx="104775" cy="173038"/>
            </a:xfrm>
            <a:custGeom>
              <a:avLst/>
              <a:gdLst>
                <a:gd name="T0" fmla="*/ 35 w 35"/>
                <a:gd name="T1" fmla="*/ 57 h 57"/>
                <a:gd name="T2" fmla="*/ 22 w 35"/>
                <a:gd name="T3" fmla="*/ 24 h 57"/>
                <a:gd name="T4" fmla="*/ 4 w 35"/>
                <a:gd name="T5" fmla="*/ 14 h 57"/>
                <a:gd name="T6" fmla="*/ 35 w 35"/>
                <a:gd name="T7" fmla="*/ 57 h 57"/>
              </a:gdLst>
              <a:ahLst/>
              <a:cxnLst>
                <a:cxn ang="0">
                  <a:pos x="T0" y="T1"/>
                </a:cxn>
                <a:cxn ang="0">
                  <a:pos x="T2" y="T3"/>
                </a:cxn>
                <a:cxn ang="0">
                  <a:pos x="T4" y="T5"/>
                </a:cxn>
                <a:cxn ang="0">
                  <a:pos x="T6" y="T7"/>
                </a:cxn>
              </a:cxnLst>
              <a:rect l="0" t="0" r="r" b="b"/>
              <a:pathLst>
                <a:path w="35" h="57">
                  <a:moveTo>
                    <a:pt x="35" y="57"/>
                  </a:moveTo>
                  <a:cubicBezTo>
                    <a:pt x="35" y="57"/>
                    <a:pt x="24" y="37"/>
                    <a:pt x="22" y="24"/>
                  </a:cubicBezTo>
                  <a:cubicBezTo>
                    <a:pt x="21" y="11"/>
                    <a:pt x="8" y="0"/>
                    <a:pt x="4" y="14"/>
                  </a:cubicBezTo>
                  <a:cubicBezTo>
                    <a:pt x="0" y="26"/>
                    <a:pt x="31" y="52"/>
                    <a:pt x="35" y="57"/>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9" name="Freeform 14">
              <a:extLst>
                <a:ext uri="{FF2B5EF4-FFF2-40B4-BE49-F238E27FC236}">
                  <a16:creationId xmlns:a16="http://schemas.microsoft.com/office/drawing/2014/main" id="{BF8250EC-054D-8F54-69CD-01D2CF2DB5B0}"/>
                </a:ext>
              </a:extLst>
            </p:cNvPr>
            <p:cNvSpPr/>
            <p:nvPr>
              <p:custDataLst>
                <p:tags r:id="rId25"/>
              </p:custDataLst>
            </p:nvPr>
          </p:nvSpPr>
          <p:spPr bwMode="auto">
            <a:xfrm>
              <a:off x="6494463" y="2001838"/>
              <a:ext cx="23813" cy="20638"/>
            </a:xfrm>
            <a:custGeom>
              <a:avLst/>
              <a:gdLst>
                <a:gd name="T0" fmla="*/ 6 w 8"/>
                <a:gd name="T1" fmla="*/ 6 h 7"/>
                <a:gd name="T2" fmla="*/ 1 w 8"/>
                <a:gd name="T3" fmla="*/ 6 h 7"/>
                <a:gd name="T4" fmla="*/ 2 w 8"/>
                <a:gd name="T5" fmla="*/ 1 h 7"/>
                <a:gd name="T6" fmla="*/ 6 w 8"/>
                <a:gd name="T7" fmla="*/ 1 h 7"/>
                <a:gd name="T8" fmla="*/ 6 w 8"/>
                <a:gd name="T9" fmla="*/ 6 h 7"/>
              </a:gdLst>
              <a:ahLst/>
              <a:cxnLst>
                <a:cxn ang="0">
                  <a:pos x="T0" y="T1"/>
                </a:cxn>
                <a:cxn ang="0">
                  <a:pos x="T2" y="T3"/>
                </a:cxn>
                <a:cxn ang="0">
                  <a:pos x="T4" y="T5"/>
                </a:cxn>
                <a:cxn ang="0">
                  <a:pos x="T6" y="T7"/>
                </a:cxn>
                <a:cxn ang="0">
                  <a:pos x="T8" y="T9"/>
                </a:cxn>
              </a:cxnLst>
              <a:rect l="0" t="0" r="r" b="b"/>
              <a:pathLst>
                <a:path w="8" h="7">
                  <a:moveTo>
                    <a:pt x="6" y="6"/>
                  </a:moveTo>
                  <a:cubicBezTo>
                    <a:pt x="5" y="7"/>
                    <a:pt x="3" y="7"/>
                    <a:pt x="1" y="6"/>
                  </a:cubicBezTo>
                  <a:cubicBezTo>
                    <a:pt x="0" y="4"/>
                    <a:pt x="0" y="2"/>
                    <a:pt x="2" y="1"/>
                  </a:cubicBezTo>
                  <a:cubicBezTo>
                    <a:pt x="3" y="0"/>
                    <a:pt x="5" y="0"/>
                    <a:pt x="6" y="1"/>
                  </a:cubicBezTo>
                  <a:cubicBezTo>
                    <a:pt x="8" y="3"/>
                    <a:pt x="7" y="5"/>
                    <a:pt x="6" y="6"/>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0" name="Freeform 15">
              <a:extLst>
                <a:ext uri="{FF2B5EF4-FFF2-40B4-BE49-F238E27FC236}">
                  <a16:creationId xmlns:a16="http://schemas.microsoft.com/office/drawing/2014/main" id="{1312B686-570D-2CB2-1DF7-A7050E45CA0D}"/>
                </a:ext>
              </a:extLst>
            </p:cNvPr>
            <p:cNvSpPr/>
            <p:nvPr>
              <p:custDataLst>
                <p:tags r:id="rId26"/>
              </p:custDataLst>
            </p:nvPr>
          </p:nvSpPr>
          <p:spPr bwMode="auto">
            <a:xfrm>
              <a:off x="6450013" y="1968500"/>
              <a:ext cx="30163" cy="30163"/>
            </a:xfrm>
            <a:custGeom>
              <a:avLst/>
              <a:gdLst>
                <a:gd name="T0" fmla="*/ 8 w 10"/>
                <a:gd name="T1" fmla="*/ 8 h 10"/>
                <a:gd name="T2" fmla="*/ 1 w 10"/>
                <a:gd name="T3" fmla="*/ 8 h 10"/>
                <a:gd name="T4" fmla="*/ 2 w 10"/>
                <a:gd name="T5" fmla="*/ 1 h 10"/>
                <a:gd name="T6" fmla="*/ 8 w 10"/>
                <a:gd name="T7" fmla="*/ 2 h 10"/>
                <a:gd name="T8" fmla="*/ 8 w 10"/>
                <a:gd name="T9" fmla="*/ 8 h 10"/>
              </a:gdLst>
              <a:ahLst/>
              <a:cxnLst>
                <a:cxn ang="0">
                  <a:pos x="T0" y="T1"/>
                </a:cxn>
                <a:cxn ang="0">
                  <a:pos x="T2" y="T3"/>
                </a:cxn>
                <a:cxn ang="0">
                  <a:pos x="T4" y="T5"/>
                </a:cxn>
                <a:cxn ang="0">
                  <a:pos x="T6" y="T7"/>
                </a:cxn>
                <a:cxn ang="0">
                  <a:pos x="T8" y="T9"/>
                </a:cxn>
              </a:cxnLst>
              <a:rect l="0" t="0" r="r" b="b"/>
              <a:pathLst>
                <a:path w="10" h="10">
                  <a:moveTo>
                    <a:pt x="8" y="8"/>
                  </a:moveTo>
                  <a:cubicBezTo>
                    <a:pt x="6" y="10"/>
                    <a:pt x="3" y="10"/>
                    <a:pt x="1" y="8"/>
                  </a:cubicBezTo>
                  <a:cubicBezTo>
                    <a:pt x="0" y="6"/>
                    <a:pt x="0" y="3"/>
                    <a:pt x="2" y="1"/>
                  </a:cubicBezTo>
                  <a:cubicBezTo>
                    <a:pt x="4" y="0"/>
                    <a:pt x="6" y="0"/>
                    <a:pt x="8" y="2"/>
                  </a:cubicBezTo>
                  <a:cubicBezTo>
                    <a:pt x="10" y="3"/>
                    <a:pt x="10" y="6"/>
                    <a:pt x="8" y="8"/>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1" name="Freeform 16">
              <a:extLst>
                <a:ext uri="{FF2B5EF4-FFF2-40B4-BE49-F238E27FC236}">
                  <a16:creationId xmlns:a16="http://schemas.microsoft.com/office/drawing/2014/main" id="{699541AE-9370-D183-6BAA-DC60FD2ABFA1}"/>
                </a:ext>
              </a:extLst>
            </p:cNvPr>
            <p:cNvSpPr/>
            <p:nvPr>
              <p:custDataLst>
                <p:tags r:id="rId27"/>
              </p:custDataLst>
            </p:nvPr>
          </p:nvSpPr>
          <p:spPr bwMode="auto">
            <a:xfrm>
              <a:off x="6389688" y="1938338"/>
              <a:ext cx="41275" cy="39688"/>
            </a:xfrm>
            <a:custGeom>
              <a:avLst/>
              <a:gdLst>
                <a:gd name="T0" fmla="*/ 11 w 14"/>
                <a:gd name="T1" fmla="*/ 11 h 13"/>
                <a:gd name="T2" fmla="*/ 2 w 14"/>
                <a:gd name="T3" fmla="*/ 10 h 13"/>
                <a:gd name="T4" fmla="*/ 3 w 14"/>
                <a:gd name="T5" fmla="*/ 2 h 13"/>
                <a:gd name="T6" fmla="*/ 11 w 14"/>
                <a:gd name="T7" fmla="*/ 2 h 13"/>
                <a:gd name="T8" fmla="*/ 11 w 14"/>
                <a:gd name="T9" fmla="*/ 11 h 13"/>
              </a:gdLst>
              <a:ahLst/>
              <a:cxnLst>
                <a:cxn ang="0">
                  <a:pos x="T0" y="T1"/>
                </a:cxn>
                <a:cxn ang="0">
                  <a:pos x="T2" y="T3"/>
                </a:cxn>
                <a:cxn ang="0">
                  <a:pos x="T4" y="T5"/>
                </a:cxn>
                <a:cxn ang="0">
                  <a:pos x="T6" y="T7"/>
                </a:cxn>
                <a:cxn ang="0">
                  <a:pos x="T8" y="T9"/>
                </a:cxn>
              </a:cxnLst>
              <a:rect l="0" t="0" r="r" b="b"/>
              <a:pathLst>
                <a:path w="14" h="13">
                  <a:moveTo>
                    <a:pt x="11" y="11"/>
                  </a:moveTo>
                  <a:cubicBezTo>
                    <a:pt x="8" y="13"/>
                    <a:pt x="5" y="13"/>
                    <a:pt x="2" y="10"/>
                  </a:cubicBezTo>
                  <a:cubicBezTo>
                    <a:pt x="0" y="8"/>
                    <a:pt x="1" y="4"/>
                    <a:pt x="3" y="2"/>
                  </a:cubicBezTo>
                  <a:cubicBezTo>
                    <a:pt x="6" y="0"/>
                    <a:pt x="9" y="0"/>
                    <a:pt x="11" y="2"/>
                  </a:cubicBezTo>
                  <a:cubicBezTo>
                    <a:pt x="14" y="5"/>
                    <a:pt x="13" y="9"/>
                    <a:pt x="11" y="11"/>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2" name="Freeform 17">
              <a:extLst>
                <a:ext uri="{FF2B5EF4-FFF2-40B4-BE49-F238E27FC236}">
                  <a16:creationId xmlns:a16="http://schemas.microsoft.com/office/drawing/2014/main" id="{03BD865F-7CA5-9B0E-B84B-D3ABB7114E10}"/>
                </a:ext>
              </a:extLst>
            </p:cNvPr>
            <p:cNvSpPr/>
            <p:nvPr>
              <p:custDataLst>
                <p:tags r:id="rId28"/>
              </p:custDataLst>
            </p:nvPr>
          </p:nvSpPr>
          <p:spPr bwMode="auto">
            <a:xfrm>
              <a:off x="6180138" y="1898650"/>
              <a:ext cx="90488" cy="139700"/>
            </a:xfrm>
            <a:custGeom>
              <a:avLst/>
              <a:gdLst>
                <a:gd name="T0" fmla="*/ 25 w 30"/>
                <a:gd name="T1" fmla="*/ 27 h 46"/>
                <a:gd name="T2" fmla="*/ 30 w 30"/>
                <a:gd name="T3" fmla="*/ 16 h 46"/>
                <a:gd name="T4" fmla="*/ 15 w 30"/>
                <a:gd name="T5" fmla="*/ 0 h 46"/>
                <a:gd name="T6" fmla="*/ 0 w 30"/>
                <a:gd name="T7" fmla="*/ 16 h 46"/>
                <a:gd name="T8" fmla="*/ 5 w 30"/>
                <a:gd name="T9" fmla="*/ 27 h 46"/>
                <a:gd name="T10" fmla="*/ 3 w 30"/>
                <a:gd name="T11" fmla="*/ 34 h 46"/>
                <a:gd name="T12" fmla="*/ 15 w 30"/>
                <a:gd name="T13" fmla="*/ 46 h 46"/>
                <a:gd name="T14" fmla="*/ 27 w 30"/>
                <a:gd name="T15" fmla="*/ 34 h 46"/>
                <a:gd name="T16" fmla="*/ 25 w 30"/>
                <a:gd name="T17" fmla="*/ 2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46">
                  <a:moveTo>
                    <a:pt x="25" y="27"/>
                  </a:moveTo>
                  <a:cubicBezTo>
                    <a:pt x="28" y="24"/>
                    <a:pt x="30" y="20"/>
                    <a:pt x="30" y="16"/>
                  </a:cubicBezTo>
                  <a:cubicBezTo>
                    <a:pt x="30" y="7"/>
                    <a:pt x="23" y="0"/>
                    <a:pt x="15" y="0"/>
                  </a:cubicBezTo>
                  <a:cubicBezTo>
                    <a:pt x="7" y="0"/>
                    <a:pt x="0" y="7"/>
                    <a:pt x="0" y="16"/>
                  </a:cubicBezTo>
                  <a:cubicBezTo>
                    <a:pt x="0" y="20"/>
                    <a:pt x="2" y="24"/>
                    <a:pt x="5" y="27"/>
                  </a:cubicBezTo>
                  <a:cubicBezTo>
                    <a:pt x="4" y="29"/>
                    <a:pt x="3" y="31"/>
                    <a:pt x="3" y="34"/>
                  </a:cubicBezTo>
                  <a:cubicBezTo>
                    <a:pt x="3" y="41"/>
                    <a:pt x="8" y="46"/>
                    <a:pt x="15" y="46"/>
                  </a:cubicBezTo>
                  <a:cubicBezTo>
                    <a:pt x="22" y="46"/>
                    <a:pt x="27" y="41"/>
                    <a:pt x="27" y="34"/>
                  </a:cubicBezTo>
                  <a:cubicBezTo>
                    <a:pt x="27" y="31"/>
                    <a:pt x="26" y="29"/>
                    <a:pt x="25" y="27"/>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3" name="Line 18">
              <a:extLst>
                <a:ext uri="{FF2B5EF4-FFF2-40B4-BE49-F238E27FC236}">
                  <a16:creationId xmlns:a16="http://schemas.microsoft.com/office/drawing/2014/main" id="{963A6BEC-8FA1-524C-1FAE-2BEC700D36C0}"/>
                </a:ext>
              </a:extLst>
            </p:cNvPr>
            <p:cNvSpPr>
              <a:spLocks noChangeShapeType="1"/>
            </p:cNvSpPr>
            <p:nvPr>
              <p:custDataLst>
                <p:tags r:id="rId29"/>
              </p:custDataLst>
            </p:nvPr>
          </p:nvSpPr>
          <p:spPr bwMode="auto">
            <a:xfrm>
              <a:off x="6867526" y="2174875"/>
              <a:ext cx="1062038" cy="0"/>
            </a:xfrm>
            <a:prstGeom prst="lin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4" name="Oval 19">
              <a:extLst>
                <a:ext uri="{FF2B5EF4-FFF2-40B4-BE49-F238E27FC236}">
                  <a16:creationId xmlns:a16="http://schemas.microsoft.com/office/drawing/2014/main" id="{FC0111EB-0972-F39F-39C2-895DA2182F94}"/>
                </a:ext>
              </a:extLst>
            </p:cNvPr>
            <p:cNvSpPr>
              <a:spLocks noChangeArrowheads="1"/>
            </p:cNvSpPr>
            <p:nvPr>
              <p:custDataLst>
                <p:tags r:id="rId30"/>
              </p:custDataLst>
            </p:nvPr>
          </p:nvSpPr>
          <p:spPr bwMode="auto">
            <a:xfrm>
              <a:off x="7885113" y="2128838"/>
              <a:ext cx="88900" cy="9207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5" name="Line 20">
              <a:extLst>
                <a:ext uri="{FF2B5EF4-FFF2-40B4-BE49-F238E27FC236}">
                  <a16:creationId xmlns:a16="http://schemas.microsoft.com/office/drawing/2014/main" id="{603ED21D-BE19-AF25-8EDB-A91567FF2FDD}"/>
                </a:ext>
              </a:extLst>
            </p:cNvPr>
            <p:cNvSpPr>
              <a:spLocks noChangeShapeType="1"/>
            </p:cNvSpPr>
            <p:nvPr>
              <p:custDataLst>
                <p:tags r:id="rId31"/>
              </p:custDataLst>
            </p:nvPr>
          </p:nvSpPr>
          <p:spPr bwMode="auto">
            <a:xfrm flipH="1">
              <a:off x="4543426" y="2174875"/>
              <a:ext cx="1060450" cy="0"/>
            </a:xfrm>
            <a:prstGeom prst="lin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6" name="Oval 21">
              <a:extLst>
                <a:ext uri="{FF2B5EF4-FFF2-40B4-BE49-F238E27FC236}">
                  <a16:creationId xmlns:a16="http://schemas.microsoft.com/office/drawing/2014/main" id="{1738DC01-2C42-6A96-A2F0-144858939220}"/>
                </a:ext>
              </a:extLst>
            </p:cNvPr>
            <p:cNvSpPr>
              <a:spLocks noChangeArrowheads="1"/>
            </p:cNvSpPr>
            <p:nvPr>
              <p:custDataLst>
                <p:tags r:id="rId32"/>
              </p:custDataLst>
            </p:nvPr>
          </p:nvSpPr>
          <p:spPr bwMode="auto">
            <a:xfrm>
              <a:off x="4500563" y="2128838"/>
              <a:ext cx="90488" cy="9207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7" name="Freeform 22">
              <a:extLst>
                <a:ext uri="{FF2B5EF4-FFF2-40B4-BE49-F238E27FC236}">
                  <a16:creationId xmlns:a16="http://schemas.microsoft.com/office/drawing/2014/main" id="{D3A320D3-120F-6BEB-7C0A-721FE42F1D00}"/>
                </a:ext>
              </a:extLst>
            </p:cNvPr>
            <p:cNvSpPr/>
            <p:nvPr>
              <p:custDataLst>
                <p:tags r:id="rId33"/>
              </p:custDataLst>
            </p:nvPr>
          </p:nvSpPr>
          <p:spPr bwMode="auto">
            <a:xfrm>
              <a:off x="5953126" y="2062163"/>
              <a:ext cx="247650" cy="234950"/>
            </a:xfrm>
            <a:custGeom>
              <a:avLst/>
              <a:gdLst>
                <a:gd name="T0" fmla="*/ 61 w 83"/>
                <a:gd name="T1" fmla="*/ 69 h 77"/>
                <a:gd name="T2" fmla="*/ 46 w 83"/>
                <a:gd name="T3" fmla="*/ 53 h 77"/>
                <a:gd name="T4" fmla="*/ 47 w 83"/>
                <a:gd name="T5" fmla="*/ 45 h 77"/>
                <a:gd name="T6" fmla="*/ 35 w 83"/>
                <a:gd name="T7" fmla="*/ 50 h 77"/>
                <a:gd name="T8" fmla="*/ 52 w 83"/>
                <a:gd name="T9" fmla="*/ 69 h 77"/>
                <a:gd name="T10" fmla="*/ 21 w 83"/>
                <a:gd name="T11" fmla="*/ 54 h 77"/>
                <a:gd name="T12" fmla="*/ 20 w 83"/>
                <a:gd name="T13" fmla="*/ 19 h 77"/>
                <a:gd name="T14" fmla="*/ 34 w 83"/>
                <a:gd name="T15" fmla="*/ 19 h 77"/>
                <a:gd name="T16" fmla="*/ 24 w 83"/>
                <a:gd name="T17" fmla="*/ 1 h 77"/>
                <a:gd name="T18" fmla="*/ 8 w 83"/>
                <a:gd name="T19" fmla="*/ 44 h 77"/>
                <a:gd name="T20" fmla="*/ 26 w 83"/>
                <a:gd name="T21" fmla="*/ 67 h 77"/>
                <a:gd name="T22" fmla="*/ 83 w 83"/>
                <a:gd name="T23" fmla="*/ 58 h 77"/>
                <a:gd name="T24" fmla="*/ 61 w 83"/>
                <a:gd name="T25"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77">
                  <a:moveTo>
                    <a:pt x="61" y="69"/>
                  </a:moveTo>
                  <a:cubicBezTo>
                    <a:pt x="47" y="68"/>
                    <a:pt x="46" y="53"/>
                    <a:pt x="46" y="53"/>
                  </a:cubicBezTo>
                  <a:cubicBezTo>
                    <a:pt x="46" y="53"/>
                    <a:pt x="49" y="49"/>
                    <a:pt x="47" y="45"/>
                  </a:cubicBezTo>
                  <a:cubicBezTo>
                    <a:pt x="44" y="41"/>
                    <a:pt x="36" y="41"/>
                    <a:pt x="35" y="50"/>
                  </a:cubicBezTo>
                  <a:cubicBezTo>
                    <a:pt x="34" y="59"/>
                    <a:pt x="43" y="67"/>
                    <a:pt x="52" y="69"/>
                  </a:cubicBezTo>
                  <a:cubicBezTo>
                    <a:pt x="52" y="69"/>
                    <a:pt x="32" y="70"/>
                    <a:pt x="21" y="54"/>
                  </a:cubicBezTo>
                  <a:cubicBezTo>
                    <a:pt x="10" y="38"/>
                    <a:pt x="20" y="19"/>
                    <a:pt x="20" y="19"/>
                  </a:cubicBezTo>
                  <a:cubicBezTo>
                    <a:pt x="20" y="19"/>
                    <a:pt x="26" y="26"/>
                    <a:pt x="34" y="19"/>
                  </a:cubicBezTo>
                  <a:cubicBezTo>
                    <a:pt x="42" y="13"/>
                    <a:pt x="36" y="0"/>
                    <a:pt x="24" y="1"/>
                  </a:cubicBezTo>
                  <a:cubicBezTo>
                    <a:pt x="13" y="2"/>
                    <a:pt x="0" y="16"/>
                    <a:pt x="8" y="44"/>
                  </a:cubicBezTo>
                  <a:cubicBezTo>
                    <a:pt x="10" y="54"/>
                    <a:pt x="17" y="62"/>
                    <a:pt x="26" y="67"/>
                  </a:cubicBezTo>
                  <a:cubicBezTo>
                    <a:pt x="45" y="77"/>
                    <a:pt x="74" y="76"/>
                    <a:pt x="83" y="58"/>
                  </a:cubicBezTo>
                  <a:cubicBezTo>
                    <a:pt x="83" y="58"/>
                    <a:pt x="75" y="69"/>
                    <a:pt x="61"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8" name="Freeform 23">
              <a:extLst>
                <a:ext uri="{FF2B5EF4-FFF2-40B4-BE49-F238E27FC236}">
                  <a16:creationId xmlns:a16="http://schemas.microsoft.com/office/drawing/2014/main" id="{54EE011C-BAE4-7C1A-3AE1-C220011AD4C8}"/>
                </a:ext>
              </a:extLst>
            </p:cNvPr>
            <p:cNvSpPr/>
            <p:nvPr>
              <p:custDataLst>
                <p:tags r:id="rId34"/>
              </p:custDataLst>
            </p:nvPr>
          </p:nvSpPr>
          <p:spPr bwMode="auto">
            <a:xfrm>
              <a:off x="5735638" y="2022475"/>
              <a:ext cx="304800" cy="280988"/>
            </a:xfrm>
            <a:custGeom>
              <a:avLst/>
              <a:gdLst>
                <a:gd name="T0" fmla="*/ 50 w 102"/>
                <a:gd name="T1" fmla="*/ 69 h 92"/>
                <a:gd name="T2" fmla="*/ 26 w 102"/>
                <a:gd name="T3" fmla="*/ 46 h 92"/>
                <a:gd name="T4" fmla="*/ 35 w 102"/>
                <a:gd name="T5" fmla="*/ 33 h 92"/>
                <a:gd name="T6" fmla="*/ 46 w 102"/>
                <a:gd name="T7" fmla="*/ 25 h 92"/>
                <a:gd name="T8" fmla="*/ 24 w 102"/>
                <a:gd name="T9" fmla="*/ 29 h 92"/>
                <a:gd name="T10" fmla="*/ 25 w 102"/>
                <a:gd name="T11" fmla="*/ 56 h 92"/>
                <a:gd name="T12" fmla="*/ 33 w 102"/>
                <a:gd name="T13" fmla="*/ 10 h 92"/>
                <a:gd name="T14" fmla="*/ 58 w 102"/>
                <a:gd name="T15" fmla="*/ 22 h 92"/>
                <a:gd name="T16" fmla="*/ 49 w 102"/>
                <a:gd name="T17" fmla="*/ 35 h 92"/>
                <a:gd name="T18" fmla="*/ 57 w 102"/>
                <a:gd name="T19" fmla="*/ 12 h 92"/>
                <a:gd name="T20" fmla="*/ 19 w 102"/>
                <a:gd name="T21" fmla="*/ 10 h 92"/>
                <a:gd name="T22" fmla="*/ 14 w 102"/>
                <a:gd name="T23" fmla="*/ 65 h 92"/>
                <a:gd name="T24" fmla="*/ 61 w 102"/>
                <a:gd name="T25" fmla="*/ 79 h 92"/>
                <a:gd name="T26" fmla="*/ 91 w 102"/>
                <a:gd name="T27" fmla="*/ 75 h 92"/>
                <a:gd name="T28" fmla="*/ 87 w 102"/>
                <a:gd name="T29" fmla="*/ 90 h 92"/>
                <a:gd name="T30" fmla="*/ 78 w 102"/>
                <a:gd name="T31" fmla="*/ 82 h 92"/>
                <a:gd name="T32" fmla="*/ 88 w 102"/>
                <a:gd name="T33" fmla="*/ 92 h 92"/>
                <a:gd name="T34" fmla="*/ 95 w 102"/>
                <a:gd name="T35" fmla="*/ 74 h 92"/>
                <a:gd name="T36" fmla="*/ 50 w 102"/>
                <a:gd name="T37" fmla="*/ 6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92">
                  <a:moveTo>
                    <a:pt x="50" y="69"/>
                  </a:moveTo>
                  <a:cubicBezTo>
                    <a:pt x="34" y="70"/>
                    <a:pt x="26" y="58"/>
                    <a:pt x="26" y="46"/>
                  </a:cubicBezTo>
                  <a:cubicBezTo>
                    <a:pt x="26" y="35"/>
                    <a:pt x="35" y="33"/>
                    <a:pt x="35" y="33"/>
                  </a:cubicBezTo>
                  <a:cubicBezTo>
                    <a:pt x="41" y="36"/>
                    <a:pt x="47" y="32"/>
                    <a:pt x="46" y="25"/>
                  </a:cubicBezTo>
                  <a:cubicBezTo>
                    <a:pt x="44" y="18"/>
                    <a:pt x="30" y="18"/>
                    <a:pt x="24" y="29"/>
                  </a:cubicBezTo>
                  <a:cubicBezTo>
                    <a:pt x="18" y="40"/>
                    <a:pt x="25" y="56"/>
                    <a:pt x="25" y="56"/>
                  </a:cubicBezTo>
                  <a:cubicBezTo>
                    <a:pt x="12" y="36"/>
                    <a:pt x="19" y="16"/>
                    <a:pt x="33" y="10"/>
                  </a:cubicBezTo>
                  <a:cubicBezTo>
                    <a:pt x="45" y="5"/>
                    <a:pt x="58" y="10"/>
                    <a:pt x="58" y="22"/>
                  </a:cubicBezTo>
                  <a:cubicBezTo>
                    <a:pt x="59" y="34"/>
                    <a:pt x="49" y="35"/>
                    <a:pt x="49" y="35"/>
                  </a:cubicBezTo>
                  <a:cubicBezTo>
                    <a:pt x="58" y="37"/>
                    <a:pt x="65" y="21"/>
                    <a:pt x="57" y="12"/>
                  </a:cubicBezTo>
                  <a:cubicBezTo>
                    <a:pt x="49" y="2"/>
                    <a:pt x="33" y="0"/>
                    <a:pt x="19" y="10"/>
                  </a:cubicBezTo>
                  <a:cubicBezTo>
                    <a:pt x="7" y="19"/>
                    <a:pt x="0" y="46"/>
                    <a:pt x="14" y="65"/>
                  </a:cubicBezTo>
                  <a:cubicBezTo>
                    <a:pt x="28" y="84"/>
                    <a:pt x="54" y="80"/>
                    <a:pt x="61" y="79"/>
                  </a:cubicBezTo>
                  <a:cubicBezTo>
                    <a:pt x="67" y="78"/>
                    <a:pt x="83" y="69"/>
                    <a:pt x="91" y="75"/>
                  </a:cubicBezTo>
                  <a:cubicBezTo>
                    <a:pt x="98" y="81"/>
                    <a:pt x="93" y="89"/>
                    <a:pt x="87" y="90"/>
                  </a:cubicBezTo>
                  <a:cubicBezTo>
                    <a:pt x="80" y="90"/>
                    <a:pt x="78" y="82"/>
                    <a:pt x="78" y="82"/>
                  </a:cubicBezTo>
                  <a:cubicBezTo>
                    <a:pt x="77" y="87"/>
                    <a:pt x="81" y="91"/>
                    <a:pt x="88" y="92"/>
                  </a:cubicBezTo>
                  <a:cubicBezTo>
                    <a:pt x="95" y="92"/>
                    <a:pt x="102" y="83"/>
                    <a:pt x="95" y="74"/>
                  </a:cubicBezTo>
                  <a:cubicBezTo>
                    <a:pt x="88" y="65"/>
                    <a:pt x="67" y="68"/>
                    <a:pt x="50"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9" name="Freeform 24">
              <a:extLst>
                <a:ext uri="{FF2B5EF4-FFF2-40B4-BE49-F238E27FC236}">
                  <a16:creationId xmlns:a16="http://schemas.microsoft.com/office/drawing/2014/main" id="{57799B78-F39A-4712-AF27-FC2E749C303E}"/>
                </a:ext>
              </a:extLst>
            </p:cNvPr>
            <p:cNvSpPr/>
            <p:nvPr>
              <p:custDataLst>
                <p:tags r:id="rId35"/>
              </p:custDataLst>
            </p:nvPr>
          </p:nvSpPr>
          <p:spPr bwMode="auto">
            <a:xfrm>
              <a:off x="6253163" y="2062163"/>
              <a:ext cx="244475" cy="234950"/>
            </a:xfrm>
            <a:custGeom>
              <a:avLst/>
              <a:gdLst>
                <a:gd name="T0" fmla="*/ 21 w 82"/>
                <a:gd name="T1" fmla="*/ 69 h 77"/>
                <a:gd name="T2" fmla="*/ 37 w 82"/>
                <a:gd name="T3" fmla="*/ 53 h 77"/>
                <a:gd name="T4" fmla="*/ 36 w 82"/>
                <a:gd name="T5" fmla="*/ 45 h 77"/>
                <a:gd name="T6" fmla="*/ 47 w 82"/>
                <a:gd name="T7" fmla="*/ 50 h 77"/>
                <a:gd name="T8" fmla="*/ 30 w 82"/>
                <a:gd name="T9" fmla="*/ 69 h 77"/>
                <a:gd name="T10" fmla="*/ 61 w 82"/>
                <a:gd name="T11" fmla="*/ 54 h 77"/>
                <a:gd name="T12" fmla="*/ 63 w 82"/>
                <a:gd name="T13" fmla="*/ 19 h 77"/>
                <a:gd name="T14" fmla="*/ 48 w 82"/>
                <a:gd name="T15" fmla="*/ 19 h 77"/>
                <a:gd name="T16" fmla="*/ 58 w 82"/>
                <a:gd name="T17" fmla="*/ 1 h 77"/>
                <a:gd name="T18" fmla="*/ 75 w 82"/>
                <a:gd name="T19" fmla="*/ 44 h 77"/>
                <a:gd name="T20" fmla="*/ 56 w 82"/>
                <a:gd name="T21" fmla="*/ 67 h 77"/>
                <a:gd name="T22" fmla="*/ 0 w 82"/>
                <a:gd name="T23" fmla="*/ 58 h 77"/>
                <a:gd name="T24" fmla="*/ 21 w 82"/>
                <a:gd name="T25"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 h="77">
                  <a:moveTo>
                    <a:pt x="21" y="69"/>
                  </a:moveTo>
                  <a:cubicBezTo>
                    <a:pt x="35" y="68"/>
                    <a:pt x="37" y="53"/>
                    <a:pt x="37" y="53"/>
                  </a:cubicBezTo>
                  <a:cubicBezTo>
                    <a:pt x="37" y="53"/>
                    <a:pt x="33" y="49"/>
                    <a:pt x="36" y="45"/>
                  </a:cubicBezTo>
                  <a:cubicBezTo>
                    <a:pt x="38" y="41"/>
                    <a:pt x="46" y="41"/>
                    <a:pt x="47" y="50"/>
                  </a:cubicBezTo>
                  <a:cubicBezTo>
                    <a:pt x="48" y="59"/>
                    <a:pt x="39" y="67"/>
                    <a:pt x="30" y="69"/>
                  </a:cubicBezTo>
                  <a:cubicBezTo>
                    <a:pt x="30" y="69"/>
                    <a:pt x="51" y="70"/>
                    <a:pt x="61" y="54"/>
                  </a:cubicBezTo>
                  <a:cubicBezTo>
                    <a:pt x="72" y="38"/>
                    <a:pt x="63" y="19"/>
                    <a:pt x="63" y="19"/>
                  </a:cubicBezTo>
                  <a:cubicBezTo>
                    <a:pt x="63" y="19"/>
                    <a:pt x="56" y="26"/>
                    <a:pt x="48" y="19"/>
                  </a:cubicBezTo>
                  <a:cubicBezTo>
                    <a:pt x="40" y="13"/>
                    <a:pt x="46" y="0"/>
                    <a:pt x="58" y="1"/>
                  </a:cubicBezTo>
                  <a:cubicBezTo>
                    <a:pt x="70" y="2"/>
                    <a:pt x="82" y="16"/>
                    <a:pt x="75" y="44"/>
                  </a:cubicBezTo>
                  <a:cubicBezTo>
                    <a:pt x="72" y="54"/>
                    <a:pt x="65" y="62"/>
                    <a:pt x="56" y="67"/>
                  </a:cubicBezTo>
                  <a:cubicBezTo>
                    <a:pt x="37" y="77"/>
                    <a:pt x="8" y="76"/>
                    <a:pt x="0" y="58"/>
                  </a:cubicBezTo>
                  <a:cubicBezTo>
                    <a:pt x="0" y="58"/>
                    <a:pt x="7" y="69"/>
                    <a:pt x="21"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50" name="Freeform 25">
              <a:extLst>
                <a:ext uri="{FF2B5EF4-FFF2-40B4-BE49-F238E27FC236}">
                  <a16:creationId xmlns:a16="http://schemas.microsoft.com/office/drawing/2014/main" id="{1FB5EA65-E8DE-71EC-1D70-5BE5708A0133}"/>
                </a:ext>
              </a:extLst>
            </p:cNvPr>
            <p:cNvSpPr/>
            <p:nvPr>
              <p:custDataLst>
                <p:tags r:id="rId36"/>
              </p:custDataLst>
            </p:nvPr>
          </p:nvSpPr>
          <p:spPr bwMode="auto">
            <a:xfrm>
              <a:off x="6410326" y="2022475"/>
              <a:ext cx="304800" cy="280988"/>
            </a:xfrm>
            <a:custGeom>
              <a:avLst/>
              <a:gdLst>
                <a:gd name="T0" fmla="*/ 52 w 102"/>
                <a:gd name="T1" fmla="*/ 69 h 92"/>
                <a:gd name="T2" fmla="*/ 76 w 102"/>
                <a:gd name="T3" fmla="*/ 46 h 92"/>
                <a:gd name="T4" fmla="*/ 67 w 102"/>
                <a:gd name="T5" fmla="*/ 33 h 92"/>
                <a:gd name="T6" fmla="*/ 57 w 102"/>
                <a:gd name="T7" fmla="*/ 25 h 92"/>
                <a:gd name="T8" fmla="*/ 78 w 102"/>
                <a:gd name="T9" fmla="*/ 29 h 92"/>
                <a:gd name="T10" fmla="*/ 78 w 102"/>
                <a:gd name="T11" fmla="*/ 56 h 92"/>
                <a:gd name="T12" fmla="*/ 69 w 102"/>
                <a:gd name="T13" fmla="*/ 10 h 92"/>
                <a:gd name="T14" fmla="*/ 44 w 102"/>
                <a:gd name="T15" fmla="*/ 22 h 92"/>
                <a:gd name="T16" fmla="*/ 54 w 102"/>
                <a:gd name="T17" fmla="*/ 35 h 92"/>
                <a:gd name="T18" fmla="*/ 45 w 102"/>
                <a:gd name="T19" fmla="*/ 12 h 92"/>
                <a:gd name="T20" fmla="*/ 83 w 102"/>
                <a:gd name="T21" fmla="*/ 10 h 92"/>
                <a:gd name="T22" fmla="*/ 88 w 102"/>
                <a:gd name="T23" fmla="*/ 65 h 92"/>
                <a:gd name="T24" fmla="*/ 42 w 102"/>
                <a:gd name="T25" fmla="*/ 79 h 92"/>
                <a:gd name="T26" fmla="*/ 12 w 102"/>
                <a:gd name="T27" fmla="*/ 75 h 92"/>
                <a:gd name="T28" fmla="*/ 15 w 102"/>
                <a:gd name="T29" fmla="*/ 90 h 92"/>
                <a:gd name="T30" fmla="*/ 25 w 102"/>
                <a:gd name="T31" fmla="*/ 82 h 92"/>
                <a:gd name="T32" fmla="*/ 14 w 102"/>
                <a:gd name="T33" fmla="*/ 92 h 92"/>
                <a:gd name="T34" fmla="*/ 7 w 102"/>
                <a:gd name="T35" fmla="*/ 74 h 92"/>
                <a:gd name="T36" fmla="*/ 52 w 102"/>
                <a:gd name="T37" fmla="*/ 6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92">
                  <a:moveTo>
                    <a:pt x="52" y="69"/>
                  </a:moveTo>
                  <a:cubicBezTo>
                    <a:pt x="69" y="70"/>
                    <a:pt x="77" y="58"/>
                    <a:pt x="76" y="46"/>
                  </a:cubicBezTo>
                  <a:cubicBezTo>
                    <a:pt x="76" y="35"/>
                    <a:pt x="67" y="33"/>
                    <a:pt x="67" y="33"/>
                  </a:cubicBezTo>
                  <a:cubicBezTo>
                    <a:pt x="62" y="36"/>
                    <a:pt x="55" y="32"/>
                    <a:pt x="57" y="25"/>
                  </a:cubicBezTo>
                  <a:cubicBezTo>
                    <a:pt x="58" y="18"/>
                    <a:pt x="72" y="18"/>
                    <a:pt x="78" y="29"/>
                  </a:cubicBezTo>
                  <a:cubicBezTo>
                    <a:pt x="84" y="40"/>
                    <a:pt x="78" y="56"/>
                    <a:pt x="78" y="56"/>
                  </a:cubicBezTo>
                  <a:cubicBezTo>
                    <a:pt x="91" y="36"/>
                    <a:pt x="84" y="16"/>
                    <a:pt x="69" y="10"/>
                  </a:cubicBezTo>
                  <a:cubicBezTo>
                    <a:pt x="57" y="5"/>
                    <a:pt x="44" y="10"/>
                    <a:pt x="44" y="22"/>
                  </a:cubicBezTo>
                  <a:cubicBezTo>
                    <a:pt x="44" y="34"/>
                    <a:pt x="54" y="35"/>
                    <a:pt x="54" y="35"/>
                  </a:cubicBezTo>
                  <a:cubicBezTo>
                    <a:pt x="44" y="37"/>
                    <a:pt x="37" y="21"/>
                    <a:pt x="45" y="12"/>
                  </a:cubicBezTo>
                  <a:cubicBezTo>
                    <a:pt x="53" y="2"/>
                    <a:pt x="70" y="0"/>
                    <a:pt x="83" y="10"/>
                  </a:cubicBezTo>
                  <a:cubicBezTo>
                    <a:pt x="96" y="19"/>
                    <a:pt x="102" y="46"/>
                    <a:pt x="88" y="65"/>
                  </a:cubicBezTo>
                  <a:cubicBezTo>
                    <a:pt x="74" y="84"/>
                    <a:pt x="48" y="80"/>
                    <a:pt x="42" y="79"/>
                  </a:cubicBezTo>
                  <a:cubicBezTo>
                    <a:pt x="35" y="78"/>
                    <a:pt x="19" y="69"/>
                    <a:pt x="12" y="75"/>
                  </a:cubicBezTo>
                  <a:cubicBezTo>
                    <a:pt x="4" y="81"/>
                    <a:pt x="9" y="89"/>
                    <a:pt x="15" y="90"/>
                  </a:cubicBezTo>
                  <a:cubicBezTo>
                    <a:pt x="22" y="90"/>
                    <a:pt x="25" y="82"/>
                    <a:pt x="25" y="82"/>
                  </a:cubicBezTo>
                  <a:cubicBezTo>
                    <a:pt x="25" y="87"/>
                    <a:pt x="22" y="91"/>
                    <a:pt x="14" y="92"/>
                  </a:cubicBezTo>
                  <a:cubicBezTo>
                    <a:pt x="8" y="92"/>
                    <a:pt x="0" y="83"/>
                    <a:pt x="7" y="74"/>
                  </a:cubicBezTo>
                  <a:cubicBezTo>
                    <a:pt x="15" y="65"/>
                    <a:pt x="35" y="68"/>
                    <a:pt x="52"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51" name="Freeform 26">
              <a:extLst>
                <a:ext uri="{FF2B5EF4-FFF2-40B4-BE49-F238E27FC236}">
                  <a16:creationId xmlns:a16="http://schemas.microsoft.com/office/drawing/2014/main" id="{C98B9470-1B0C-E859-07F4-7C2122C4CB88}"/>
                </a:ext>
              </a:extLst>
            </p:cNvPr>
            <p:cNvSpPr/>
            <p:nvPr>
              <p:custDataLst>
                <p:tags r:id="rId37"/>
              </p:custDataLst>
            </p:nvPr>
          </p:nvSpPr>
          <p:spPr bwMode="auto">
            <a:xfrm>
              <a:off x="5576888" y="2058988"/>
              <a:ext cx="166688" cy="152400"/>
            </a:xfrm>
            <a:custGeom>
              <a:avLst/>
              <a:gdLst>
                <a:gd name="T0" fmla="*/ 45 w 56"/>
                <a:gd name="T1" fmla="*/ 14 h 50"/>
                <a:gd name="T2" fmla="*/ 27 w 56"/>
                <a:gd name="T3" fmla="*/ 23 h 50"/>
                <a:gd name="T4" fmla="*/ 21 w 56"/>
                <a:gd name="T5" fmla="*/ 41 h 50"/>
                <a:gd name="T6" fmla="*/ 7 w 56"/>
                <a:gd name="T7" fmla="*/ 36 h 50"/>
                <a:gd name="T8" fmla="*/ 0 w 56"/>
                <a:gd name="T9" fmla="*/ 36 h 50"/>
                <a:gd name="T10" fmla="*/ 0 w 56"/>
                <a:gd name="T11" fmla="*/ 37 h 50"/>
                <a:gd name="T12" fmla="*/ 25 w 56"/>
                <a:gd name="T13" fmla="*/ 49 h 50"/>
                <a:gd name="T14" fmla="*/ 45 w 56"/>
                <a:gd name="T15" fmla="*/ 1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5" y="14"/>
                  </a:moveTo>
                  <a:cubicBezTo>
                    <a:pt x="34" y="0"/>
                    <a:pt x="21" y="17"/>
                    <a:pt x="27" y="23"/>
                  </a:cubicBezTo>
                  <a:cubicBezTo>
                    <a:pt x="34" y="29"/>
                    <a:pt x="30" y="40"/>
                    <a:pt x="21" y="41"/>
                  </a:cubicBezTo>
                  <a:cubicBezTo>
                    <a:pt x="16" y="42"/>
                    <a:pt x="11" y="40"/>
                    <a:pt x="7" y="36"/>
                  </a:cubicBezTo>
                  <a:cubicBezTo>
                    <a:pt x="0" y="36"/>
                    <a:pt x="0" y="36"/>
                    <a:pt x="0" y="36"/>
                  </a:cubicBezTo>
                  <a:cubicBezTo>
                    <a:pt x="0" y="37"/>
                    <a:pt x="0" y="37"/>
                    <a:pt x="0" y="37"/>
                  </a:cubicBezTo>
                  <a:cubicBezTo>
                    <a:pt x="5" y="45"/>
                    <a:pt x="14" y="50"/>
                    <a:pt x="25" y="49"/>
                  </a:cubicBezTo>
                  <a:cubicBezTo>
                    <a:pt x="43" y="47"/>
                    <a:pt x="56" y="29"/>
                    <a:pt x="45" y="14"/>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52" name="Freeform 27">
              <a:extLst>
                <a:ext uri="{FF2B5EF4-FFF2-40B4-BE49-F238E27FC236}">
                  <a16:creationId xmlns:a16="http://schemas.microsoft.com/office/drawing/2014/main" id="{F4CD30CA-C04C-EA3E-E3F3-4F481A6D2FBC}"/>
                </a:ext>
              </a:extLst>
            </p:cNvPr>
            <p:cNvSpPr/>
            <p:nvPr>
              <p:custDataLst>
                <p:tags r:id="rId38"/>
              </p:custDataLst>
            </p:nvPr>
          </p:nvSpPr>
          <p:spPr bwMode="auto">
            <a:xfrm>
              <a:off x="6711951" y="2058988"/>
              <a:ext cx="168275" cy="152400"/>
            </a:xfrm>
            <a:custGeom>
              <a:avLst/>
              <a:gdLst>
                <a:gd name="T0" fmla="*/ 11 w 56"/>
                <a:gd name="T1" fmla="*/ 14 h 50"/>
                <a:gd name="T2" fmla="*/ 28 w 56"/>
                <a:gd name="T3" fmla="*/ 23 h 50"/>
                <a:gd name="T4" fmla="*/ 35 w 56"/>
                <a:gd name="T5" fmla="*/ 41 h 50"/>
                <a:gd name="T6" fmla="*/ 49 w 56"/>
                <a:gd name="T7" fmla="*/ 36 h 50"/>
                <a:gd name="T8" fmla="*/ 56 w 56"/>
                <a:gd name="T9" fmla="*/ 36 h 50"/>
                <a:gd name="T10" fmla="*/ 56 w 56"/>
                <a:gd name="T11" fmla="*/ 37 h 50"/>
                <a:gd name="T12" fmla="*/ 31 w 56"/>
                <a:gd name="T13" fmla="*/ 49 h 50"/>
                <a:gd name="T14" fmla="*/ 11 w 56"/>
                <a:gd name="T15" fmla="*/ 1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11" y="14"/>
                  </a:moveTo>
                  <a:cubicBezTo>
                    <a:pt x="22" y="0"/>
                    <a:pt x="35" y="17"/>
                    <a:pt x="28" y="23"/>
                  </a:cubicBezTo>
                  <a:cubicBezTo>
                    <a:pt x="22" y="29"/>
                    <a:pt x="26" y="40"/>
                    <a:pt x="35" y="41"/>
                  </a:cubicBezTo>
                  <a:cubicBezTo>
                    <a:pt x="40" y="42"/>
                    <a:pt x="44" y="40"/>
                    <a:pt x="49" y="36"/>
                  </a:cubicBezTo>
                  <a:cubicBezTo>
                    <a:pt x="56" y="36"/>
                    <a:pt x="56" y="36"/>
                    <a:pt x="56" y="36"/>
                  </a:cubicBezTo>
                  <a:cubicBezTo>
                    <a:pt x="56" y="37"/>
                    <a:pt x="56" y="37"/>
                    <a:pt x="56" y="37"/>
                  </a:cubicBezTo>
                  <a:cubicBezTo>
                    <a:pt x="51" y="45"/>
                    <a:pt x="42" y="50"/>
                    <a:pt x="31" y="49"/>
                  </a:cubicBezTo>
                  <a:cubicBezTo>
                    <a:pt x="13" y="47"/>
                    <a:pt x="0" y="29"/>
                    <a:pt x="11" y="14"/>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grpSp>
      <p:sp>
        <p:nvSpPr>
          <p:cNvPr id="53" name="TextBox 105">
            <a:extLst>
              <a:ext uri="{FF2B5EF4-FFF2-40B4-BE49-F238E27FC236}">
                <a16:creationId xmlns:a16="http://schemas.microsoft.com/office/drawing/2014/main" id="{694E23B9-835C-4A0F-9C97-8151F1D12192}"/>
              </a:ext>
            </a:extLst>
          </p:cNvPr>
          <p:cNvSpPr txBox="1">
            <a:spLocks noChangeArrowheads="1"/>
          </p:cNvSpPr>
          <p:nvPr>
            <p:custDataLst>
              <p:tags r:id="rId6"/>
            </p:custDataLst>
          </p:nvPr>
        </p:nvSpPr>
        <p:spPr bwMode="auto">
          <a:xfrm>
            <a:off x="5160664" y="1693378"/>
            <a:ext cx="3903190" cy="570288"/>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anchor="ctr" anchorCtr="0"/>
          <a:lstStyle>
            <a:lvl1pPr eaLnBrk="0" hangingPunct="0">
              <a:defRPr>
                <a:solidFill>
                  <a:schemeClr val="tx1"/>
                </a:solidFill>
                <a:latin typeface="Arial" panose="020B0604020202090204" pitchFamily="34" charset="0"/>
                <a:ea typeface="宋体" panose="02010600030101010101" pitchFamily="2" charset="-122"/>
              </a:defRPr>
            </a:lvl1pPr>
            <a:lvl2pPr marL="742950" indent="-285750" eaLnBrk="0" hangingPunct="0">
              <a:defRPr>
                <a:solidFill>
                  <a:schemeClr val="tx1"/>
                </a:solidFill>
                <a:latin typeface="Arial" panose="020B0604020202090204" pitchFamily="34" charset="0"/>
                <a:ea typeface="宋体" panose="02010600030101010101" pitchFamily="2" charset="-122"/>
              </a:defRPr>
            </a:lvl2pPr>
            <a:lvl3pPr marL="1143000" indent="-228600" eaLnBrk="0" hangingPunct="0">
              <a:defRPr>
                <a:solidFill>
                  <a:schemeClr val="tx1"/>
                </a:solidFill>
                <a:latin typeface="Arial" panose="020B0604020202090204" pitchFamily="34" charset="0"/>
                <a:ea typeface="宋体" panose="02010600030101010101" pitchFamily="2" charset="-122"/>
              </a:defRPr>
            </a:lvl3pPr>
            <a:lvl4pPr marL="1600200" indent="-228600" eaLnBrk="0" hangingPunct="0">
              <a:defRPr>
                <a:solidFill>
                  <a:schemeClr val="tx1"/>
                </a:solidFill>
                <a:latin typeface="Arial" panose="020B0604020202090204" pitchFamily="34" charset="0"/>
                <a:ea typeface="宋体" panose="02010600030101010101" pitchFamily="2" charset="-122"/>
              </a:defRPr>
            </a:lvl4pPr>
            <a:lvl5pPr marL="2057400" indent="-228600" eaLnBrk="0" hangingPunct="0">
              <a:defRPr>
                <a:solidFill>
                  <a:schemeClr val="tx1"/>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9pPr>
          </a:lstStyle>
          <a:p>
            <a:pPr algn="ctr" eaLnBrk="1" hangingPunct="1"/>
            <a:r>
              <a:rPr lang="en-US" altLang="zh-CN" dirty="0">
                <a:latin typeface="Arial" panose="020B0604020202020204" pitchFamily="34" charset="0"/>
                <a:ea typeface="黑体" panose="02010609060101010101" charset="-122"/>
                <a:cs typeface="Arial" panose="020B0604020202020204" pitchFamily="34" charset="0"/>
                <a:sym typeface="+mn-lt"/>
              </a:rPr>
              <a:t>Feature Engineering</a:t>
            </a:r>
            <a:endParaRPr lang="zh-CN" altLang="en-US" dirty="0">
              <a:latin typeface="Arial" panose="020B0604020202020204" pitchFamily="34" charset="0"/>
              <a:ea typeface="黑体" panose="02010609060101010101" charset="-122"/>
              <a:cs typeface="Arial" panose="020B0604020202020204" pitchFamily="34" charset="0"/>
              <a:sym typeface="+mn-lt"/>
            </a:endParaRPr>
          </a:p>
        </p:txBody>
      </p:sp>
      <p:sp>
        <p:nvSpPr>
          <p:cNvPr id="54" name="文本框 100">
            <a:extLst>
              <a:ext uri="{FF2B5EF4-FFF2-40B4-BE49-F238E27FC236}">
                <a16:creationId xmlns:a16="http://schemas.microsoft.com/office/drawing/2014/main" id="{EB23AD55-E791-D1D6-A0D5-6188697CB323}"/>
              </a:ext>
            </a:extLst>
          </p:cNvPr>
          <p:cNvSpPr txBox="1"/>
          <p:nvPr>
            <p:custDataLst>
              <p:tags r:id="rId7"/>
            </p:custDataLst>
          </p:nvPr>
        </p:nvSpPr>
        <p:spPr>
          <a:xfrm>
            <a:off x="4483570" y="1699162"/>
            <a:ext cx="562260" cy="564504"/>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rtlCol="0" anchor="ctr" anchorCtr="0">
            <a:normAutofit/>
          </a:bodyPr>
          <a:lstStyle/>
          <a:p>
            <a:pPr algn="ctr"/>
            <a:r>
              <a:rPr lang="en-US" altLang="zh-CN" sz="1600" dirty="0">
                <a:solidFill>
                  <a:schemeClr val="tx1"/>
                </a:solidFill>
                <a:latin typeface="Arial" panose="020B0604020202020204" pitchFamily="34" charset="0"/>
                <a:ea typeface="黑体" panose="02010609060101010101" charset="-122"/>
                <a:cs typeface="Arial" panose="020B0604020202020204" pitchFamily="34" charset="0"/>
                <a:sym typeface="+mn-lt"/>
              </a:rPr>
              <a:t>02</a:t>
            </a:r>
            <a:endParaRPr lang="en-US" altLang="zh-CN" sz="1350" dirty="0">
              <a:solidFill>
                <a:schemeClr val="tx1"/>
              </a:solidFill>
              <a:latin typeface="Arial" panose="020B0604020202020204" pitchFamily="34" charset="0"/>
              <a:ea typeface="黑体" panose="02010609060101010101" charset="-122"/>
              <a:cs typeface="Arial" panose="020B0604020202020204" pitchFamily="34" charset="0"/>
              <a:sym typeface="+mn-lt"/>
            </a:endParaRPr>
          </a:p>
        </p:txBody>
      </p:sp>
      <p:sp>
        <p:nvSpPr>
          <p:cNvPr id="55" name="TextBox 105">
            <a:extLst>
              <a:ext uri="{FF2B5EF4-FFF2-40B4-BE49-F238E27FC236}">
                <a16:creationId xmlns:a16="http://schemas.microsoft.com/office/drawing/2014/main" id="{65BB02D9-9E81-84ED-5EC8-97DD9E394BA3}"/>
              </a:ext>
            </a:extLst>
          </p:cNvPr>
          <p:cNvSpPr txBox="1">
            <a:spLocks noChangeArrowheads="1"/>
          </p:cNvSpPr>
          <p:nvPr>
            <p:custDataLst>
              <p:tags r:id="rId8"/>
            </p:custDataLst>
          </p:nvPr>
        </p:nvSpPr>
        <p:spPr bwMode="auto">
          <a:xfrm>
            <a:off x="5178163" y="3869514"/>
            <a:ext cx="3896228" cy="570288"/>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anchor="ctr" anchorCtr="0"/>
          <a:lstStyle>
            <a:lvl1pPr eaLnBrk="0" hangingPunct="0">
              <a:defRPr>
                <a:solidFill>
                  <a:schemeClr val="tx1"/>
                </a:solidFill>
                <a:latin typeface="Arial" panose="020B0604020202090204" pitchFamily="34" charset="0"/>
                <a:ea typeface="宋体" panose="02010600030101010101" pitchFamily="2" charset="-122"/>
              </a:defRPr>
            </a:lvl1pPr>
            <a:lvl2pPr marL="742950" indent="-285750" eaLnBrk="0" hangingPunct="0">
              <a:defRPr>
                <a:solidFill>
                  <a:schemeClr val="tx1"/>
                </a:solidFill>
                <a:latin typeface="Arial" panose="020B0604020202090204" pitchFamily="34" charset="0"/>
                <a:ea typeface="宋体" panose="02010600030101010101" pitchFamily="2" charset="-122"/>
              </a:defRPr>
            </a:lvl2pPr>
            <a:lvl3pPr marL="1143000" indent="-228600" eaLnBrk="0" hangingPunct="0">
              <a:defRPr>
                <a:solidFill>
                  <a:schemeClr val="tx1"/>
                </a:solidFill>
                <a:latin typeface="Arial" panose="020B0604020202090204" pitchFamily="34" charset="0"/>
                <a:ea typeface="宋体" panose="02010600030101010101" pitchFamily="2" charset="-122"/>
              </a:defRPr>
            </a:lvl3pPr>
            <a:lvl4pPr marL="1600200" indent="-228600" eaLnBrk="0" hangingPunct="0">
              <a:defRPr>
                <a:solidFill>
                  <a:schemeClr val="tx1"/>
                </a:solidFill>
                <a:latin typeface="Arial" panose="020B0604020202090204" pitchFamily="34" charset="0"/>
                <a:ea typeface="宋体" panose="02010600030101010101" pitchFamily="2" charset="-122"/>
              </a:defRPr>
            </a:lvl4pPr>
            <a:lvl5pPr marL="2057400" indent="-228600" eaLnBrk="0" hangingPunct="0">
              <a:defRPr>
                <a:solidFill>
                  <a:schemeClr val="tx1"/>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9pPr>
          </a:lstStyle>
          <a:p>
            <a:pPr algn="ctr" eaLnBrk="1" hangingPunct="1"/>
            <a:r>
              <a:rPr lang="en-US" altLang="zh-CN" dirty="0">
                <a:latin typeface="Arial" panose="020B0604020202020204" pitchFamily="34" charset="0"/>
                <a:ea typeface="黑体" panose="02010609060101010101" charset="-122"/>
                <a:cs typeface="Arial" panose="020B0604020202020204" pitchFamily="34" charset="0"/>
                <a:sym typeface="+mn-lt"/>
              </a:rPr>
              <a:t>Results and Discussion</a:t>
            </a:r>
            <a:endParaRPr lang="zh-CN" altLang="en-US" dirty="0">
              <a:latin typeface="Arial" panose="020B0604020202020204" pitchFamily="34" charset="0"/>
              <a:ea typeface="黑体" panose="02010609060101010101" charset="-122"/>
              <a:cs typeface="Arial" panose="020B0604020202020204" pitchFamily="34" charset="0"/>
              <a:sym typeface="+mn-lt"/>
            </a:endParaRPr>
          </a:p>
        </p:txBody>
      </p:sp>
      <p:sp>
        <p:nvSpPr>
          <p:cNvPr id="56" name="文本框 100">
            <a:extLst>
              <a:ext uri="{FF2B5EF4-FFF2-40B4-BE49-F238E27FC236}">
                <a16:creationId xmlns:a16="http://schemas.microsoft.com/office/drawing/2014/main" id="{70B34C49-86EC-7D02-107C-0BBCB520AD66}"/>
              </a:ext>
            </a:extLst>
          </p:cNvPr>
          <p:cNvSpPr txBox="1"/>
          <p:nvPr>
            <p:custDataLst>
              <p:tags r:id="rId9"/>
            </p:custDataLst>
          </p:nvPr>
        </p:nvSpPr>
        <p:spPr>
          <a:xfrm>
            <a:off x="4487880" y="3872550"/>
            <a:ext cx="572798" cy="567252"/>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rtlCol="0" anchor="ctr" anchorCtr="0">
            <a:normAutofit/>
          </a:bodyPr>
          <a:lstStyle/>
          <a:p>
            <a:pPr algn="ctr"/>
            <a:r>
              <a:rPr lang="en-US" altLang="zh-CN" sz="1600" dirty="0">
                <a:solidFill>
                  <a:schemeClr val="tx1"/>
                </a:solidFill>
                <a:latin typeface="Arial" panose="020B0604020202020204" pitchFamily="34" charset="0"/>
                <a:ea typeface="黑体" panose="02010609060101010101" charset="-122"/>
                <a:cs typeface="Arial" panose="020B0604020202020204" pitchFamily="34" charset="0"/>
                <a:sym typeface="+mn-lt"/>
              </a:rPr>
              <a:t>04</a:t>
            </a:r>
          </a:p>
        </p:txBody>
      </p:sp>
      <p:sp>
        <p:nvSpPr>
          <p:cNvPr id="57" name="TextBox 105">
            <a:extLst>
              <a:ext uri="{FF2B5EF4-FFF2-40B4-BE49-F238E27FC236}">
                <a16:creationId xmlns:a16="http://schemas.microsoft.com/office/drawing/2014/main" id="{72610F8C-8D92-E081-AD74-923B8FDA6E32}"/>
              </a:ext>
            </a:extLst>
          </p:cNvPr>
          <p:cNvSpPr txBox="1">
            <a:spLocks noChangeArrowheads="1"/>
          </p:cNvSpPr>
          <p:nvPr>
            <p:custDataLst>
              <p:tags r:id="rId10"/>
            </p:custDataLst>
          </p:nvPr>
        </p:nvSpPr>
        <p:spPr bwMode="auto">
          <a:xfrm>
            <a:off x="5171201" y="4684985"/>
            <a:ext cx="3896228" cy="570288"/>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anchor="ctr" anchorCtr="0"/>
          <a:lstStyle>
            <a:lvl1pPr eaLnBrk="0" hangingPunct="0">
              <a:defRPr>
                <a:solidFill>
                  <a:schemeClr val="tx1"/>
                </a:solidFill>
                <a:latin typeface="Arial" panose="020B0604020202090204" pitchFamily="34" charset="0"/>
                <a:ea typeface="宋体" panose="02010600030101010101" pitchFamily="2" charset="-122"/>
              </a:defRPr>
            </a:lvl1pPr>
            <a:lvl2pPr marL="742950" indent="-285750" eaLnBrk="0" hangingPunct="0">
              <a:defRPr>
                <a:solidFill>
                  <a:schemeClr val="tx1"/>
                </a:solidFill>
                <a:latin typeface="Arial" panose="020B0604020202090204" pitchFamily="34" charset="0"/>
                <a:ea typeface="宋体" panose="02010600030101010101" pitchFamily="2" charset="-122"/>
              </a:defRPr>
            </a:lvl2pPr>
            <a:lvl3pPr marL="1143000" indent="-228600" eaLnBrk="0" hangingPunct="0">
              <a:defRPr>
                <a:solidFill>
                  <a:schemeClr val="tx1"/>
                </a:solidFill>
                <a:latin typeface="Arial" panose="020B0604020202090204" pitchFamily="34" charset="0"/>
                <a:ea typeface="宋体" panose="02010600030101010101" pitchFamily="2" charset="-122"/>
              </a:defRPr>
            </a:lvl3pPr>
            <a:lvl4pPr marL="1600200" indent="-228600" eaLnBrk="0" hangingPunct="0">
              <a:defRPr>
                <a:solidFill>
                  <a:schemeClr val="tx1"/>
                </a:solidFill>
                <a:latin typeface="Arial" panose="020B0604020202090204" pitchFamily="34" charset="0"/>
                <a:ea typeface="宋体" panose="02010600030101010101" pitchFamily="2" charset="-122"/>
              </a:defRPr>
            </a:lvl4pPr>
            <a:lvl5pPr marL="2057400" indent="-228600" eaLnBrk="0" hangingPunct="0">
              <a:defRPr>
                <a:solidFill>
                  <a:schemeClr val="tx1"/>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9pPr>
          </a:lstStyle>
          <a:p>
            <a:pPr algn="ctr" eaLnBrk="1" hangingPunct="1"/>
            <a:r>
              <a:rPr lang="en-US" altLang="zh-CN" dirty="0">
                <a:latin typeface="Arial" panose="020B0604020202020204" pitchFamily="34" charset="0"/>
                <a:ea typeface="黑体" panose="02010609060101010101" charset="-122"/>
                <a:cs typeface="Arial" panose="020B0604020202020204" pitchFamily="34" charset="0"/>
                <a:sym typeface="+mn-lt"/>
              </a:rPr>
              <a:t>Future Works</a:t>
            </a:r>
            <a:endParaRPr lang="zh-CN" altLang="en-US" dirty="0">
              <a:latin typeface="Arial" panose="020B0604020202020204" pitchFamily="34" charset="0"/>
              <a:ea typeface="黑体" panose="02010609060101010101" charset="-122"/>
              <a:cs typeface="Arial" panose="020B0604020202020204" pitchFamily="34" charset="0"/>
              <a:sym typeface="+mn-lt"/>
            </a:endParaRPr>
          </a:p>
        </p:txBody>
      </p:sp>
      <p:sp>
        <p:nvSpPr>
          <p:cNvPr id="58" name="文本框 100">
            <a:extLst>
              <a:ext uri="{FF2B5EF4-FFF2-40B4-BE49-F238E27FC236}">
                <a16:creationId xmlns:a16="http://schemas.microsoft.com/office/drawing/2014/main" id="{0A6488F7-6DF9-E8BB-4F8B-3C15CB23B732}"/>
              </a:ext>
            </a:extLst>
          </p:cNvPr>
          <p:cNvSpPr txBox="1"/>
          <p:nvPr>
            <p:custDataLst>
              <p:tags r:id="rId11"/>
            </p:custDataLst>
          </p:nvPr>
        </p:nvSpPr>
        <p:spPr>
          <a:xfrm>
            <a:off x="4483570" y="4684984"/>
            <a:ext cx="572798" cy="570289"/>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rtlCol="0" anchor="ctr" anchorCtr="0">
            <a:normAutofit/>
          </a:bodyPr>
          <a:lstStyle/>
          <a:p>
            <a:pPr algn="ctr"/>
            <a:r>
              <a:rPr lang="en-US" altLang="zh-CN" sz="1600" dirty="0">
                <a:solidFill>
                  <a:schemeClr val="tx1"/>
                </a:solidFill>
                <a:latin typeface="Arial" panose="020B0604020202020204" pitchFamily="34" charset="0"/>
                <a:ea typeface="黑体" panose="02010609060101010101" charset="-122"/>
                <a:cs typeface="Arial" panose="020B0604020202020204" pitchFamily="34" charset="0"/>
                <a:sym typeface="+mn-lt"/>
              </a:rPr>
              <a:t>05</a:t>
            </a:r>
          </a:p>
        </p:txBody>
      </p:sp>
      <p:sp>
        <p:nvSpPr>
          <p:cNvPr id="59" name="Slide Number Placeholder 58">
            <a:extLst>
              <a:ext uri="{FF2B5EF4-FFF2-40B4-BE49-F238E27FC236}">
                <a16:creationId xmlns:a16="http://schemas.microsoft.com/office/drawing/2014/main" id="{0A3E6887-10A2-32FA-A08F-9B757A9E0203}"/>
              </a:ext>
            </a:extLst>
          </p:cNvPr>
          <p:cNvSpPr>
            <a:spLocks noGrp="1"/>
          </p:cNvSpPr>
          <p:nvPr>
            <p:ph type="sldNum" sz="quarter" idx="12"/>
          </p:nvPr>
        </p:nvSpPr>
        <p:spPr/>
        <p:txBody>
          <a:bodyPr/>
          <a:lstStyle/>
          <a:p>
            <a:fld id="{BFD2CDEF-EBF7-A24C-97CC-57BDAB189928}" type="slidenum">
              <a:rPr lang="en-US" smtClean="0"/>
              <a:pPr/>
              <a:t>3</a:t>
            </a:fld>
            <a:endParaRPr lang="en-US" dirty="0"/>
          </a:p>
        </p:txBody>
      </p:sp>
      <p:sp>
        <p:nvSpPr>
          <p:cNvPr id="60" name="TextBox 105">
            <a:extLst>
              <a:ext uri="{FF2B5EF4-FFF2-40B4-BE49-F238E27FC236}">
                <a16:creationId xmlns:a16="http://schemas.microsoft.com/office/drawing/2014/main" id="{1015A302-90FF-C80E-FFF7-D9BAEAE7579C}"/>
              </a:ext>
            </a:extLst>
          </p:cNvPr>
          <p:cNvSpPr txBox="1">
            <a:spLocks noChangeArrowheads="1"/>
          </p:cNvSpPr>
          <p:nvPr>
            <p:custDataLst>
              <p:tags r:id="rId12"/>
            </p:custDataLst>
          </p:nvPr>
        </p:nvSpPr>
        <p:spPr bwMode="auto">
          <a:xfrm>
            <a:off x="5171201" y="3101793"/>
            <a:ext cx="3903190" cy="570288"/>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anchor="ctr" anchorCtr="0"/>
          <a:lstStyle>
            <a:lvl1pPr eaLnBrk="0" hangingPunct="0">
              <a:defRPr>
                <a:solidFill>
                  <a:schemeClr val="tx1"/>
                </a:solidFill>
                <a:latin typeface="Arial" panose="020B0604020202090204" pitchFamily="34" charset="0"/>
                <a:ea typeface="宋体" panose="02010600030101010101" pitchFamily="2" charset="-122"/>
              </a:defRPr>
            </a:lvl1pPr>
            <a:lvl2pPr marL="742950" indent="-285750" eaLnBrk="0" hangingPunct="0">
              <a:defRPr>
                <a:solidFill>
                  <a:schemeClr val="tx1"/>
                </a:solidFill>
                <a:latin typeface="Arial" panose="020B0604020202090204" pitchFamily="34" charset="0"/>
                <a:ea typeface="宋体" panose="02010600030101010101" pitchFamily="2" charset="-122"/>
              </a:defRPr>
            </a:lvl2pPr>
            <a:lvl3pPr marL="1143000" indent="-228600" eaLnBrk="0" hangingPunct="0">
              <a:defRPr>
                <a:solidFill>
                  <a:schemeClr val="tx1"/>
                </a:solidFill>
                <a:latin typeface="Arial" panose="020B0604020202090204" pitchFamily="34" charset="0"/>
                <a:ea typeface="宋体" panose="02010600030101010101" pitchFamily="2" charset="-122"/>
              </a:defRPr>
            </a:lvl3pPr>
            <a:lvl4pPr marL="1600200" indent="-228600" eaLnBrk="0" hangingPunct="0">
              <a:defRPr>
                <a:solidFill>
                  <a:schemeClr val="tx1"/>
                </a:solidFill>
                <a:latin typeface="Arial" panose="020B0604020202090204" pitchFamily="34" charset="0"/>
                <a:ea typeface="宋体" panose="02010600030101010101" pitchFamily="2" charset="-122"/>
              </a:defRPr>
            </a:lvl4pPr>
            <a:lvl5pPr marL="2057400" indent="-228600" eaLnBrk="0" hangingPunct="0">
              <a:defRPr>
                <a:solidFill>
                  <a:schemeClr val="tx1"/>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9pPr>
          </a:lstStyle>
          <a:p>
            <a:pPr algn="ctr" eaLnBrk="1" hangingPunct="1"/>
            <a:r>
              <a:rPr lang="en-US" altLang="zh-CN" dirty="0">
                <a:latin typeface="Arial" panose="020B0604020202020204" pitchFamily="34" charset="0"/>
                <a:ea typeface="黑体" panose="02010609060101010101" charset="-122"/>
                <a:cs typeface="Arial" panose="020B0604020202020204" pitchFamily="34" charset="0"/>
                <a:sym typeface="+mn-lt"/>
              </a:rPr>
              <a:t>ML Modelling</a:t>
            </a:r>
            <a:endParaRPr lang="zh-CN" altLang="en-US" dirty="0">
              <a:latin typeface="Arial" panose="020B0604020202020204" pitchFamily="34" charset="0"/>
              <a:ea typeface="黑体" panose="02010609060101010101" charset="-122"/>
              <a:cs typeface="Arial" panose="020B0604020202020204" pitchFamily="34" charset="0"/>
              <a:sym typeface="+mn-lt"/>
            </a:endParaRPr>
          </a:p>
        </p:txBody>
      </p:sp>
      <p:sp>
        <p:nvSpPr>
          <p:cNvPr id="61" name="文本框 100">
            <a:extLst>
              <a:ext uri="{FF2B5EF4-FFF2-40B4-BE49-F238E27FC236}">
                <a16:creationId xmlns:a16="http://schemas.microsoft.com/office/drawing/2014/main" id="{35DC2EB3-8C99-6A79-3478-841B31047C25}"/>
              </a:ext>
            </a:extLst>
          </p:cNvPr>
          <p:cNvSpPr txBox="1"/>
          <p:nvPr>
            <p:custDataLst>
              <p:tags r:id="rId13"/>
            </p:custDataLst>
          </p:nvPr>
        </p:nvSpPr>
        <p:spPr>
          <a:xfrm>
            <a:off x="4494107" y="3107577"/>
            <a:ext cx="562260" cy="564504"/>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rtlCol="0" anchor="ctr" anchorCtr="0">
            <a:normAutofit/>
          </a:bodyPr>
          <a:lstStyle/>
          <a:p>
            <a:pPr algn="ctr"/>
            <a:r>
              <a:rPr lang="en-US" altLang="zh-CN" sz="1600" dirty="0">
                <a:solidFill>
                  <a:schemeClr val="tx1"/>
                </a:solidFill>
                <a:latin typeface="Arial" panose="020B0604020202020204" pitchFamily="34" charset="0"/>
                <a:ea typeface="黑体" panose="02010609060101010101" charset="-122"/>
                <a:cs typeface="Arial" panose="020B0604020202020204" pitchFamily="34" charset="0"/>
                <a:sym typeface="+mn-lt"/>
              </a:rPr>
              <a:t>03</a:t>
            </a:r>
            <a:endParaRPr lang="en-US" altLang="zh-CN" sz="1350" dirty="0">
              <a:solidFill>
                <a:schemeClr val="tx1"/>
              </a:solidFill>
              <a:latin typeface="Arial" panose="020B0604020202020204" pitchFamily="34" charset="0"/>
              <a:ea typeface="黑体" panose="02010609060101010101" charset="-122"/>
              <a:cs typeface="Arial" panose="020B0604020202020204" pitchFamily="34" charset="0"/>
              <a:sym typeface="+mn-lt"/>
            </a:endParaRPr>
          </a:p>
        </p:txBody>
      </p:sp>
      <p:sp>
        <p:nvSpPr>
          <p:cNvPr id="62" name="TextBox 105">
            <a:extLst>
              <a:ext uri="{FF2B5EF4-FFF2-40B4-BE49-F238E27FC236}">
                <a16:creationId xmlns:a16="http://schemas.microsoft.com/office/drawing/2014/main" id="{B84075A6-40B0-3073-3D25-C1FFAC22F945}"/>
              </a:ext>
            </a:extLst>
          </p:cNvPr>
          <p:cNvSpPr txBox="1">
            <a:spLocks noChangeArrowheads="1"/>
          </p:cNvSpPr>
          <p:nvPr>
            <p:custDataLst>
              <p:tags r:id="rId14"/>
            </p:custDataLst>
          </p:nvPr>
        </p:nvSpPr>
        <p:spPr bwMode="auto">
          <a:xfrm>
            <a:off x="5160664" y="2405773"/>
            <a:ext cx="3903190" cy="570288"/>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anchor="ctr" anchorCtr="0"/>
          <a:lstStyle>
            <a:lvl1pPr eaLnBrk="0" hangingPunct="0">
              <a:defRPr>
                <a:solidFill>
                  <a:schemeClr val="tx1"/>
                </a:solidFill>
                <a:latin typeface="Arial" panose="020B0604020202090204" pitchFamily="34" charset="0"/>
                <a:ea typeface="宋体" panose="02010600030101010101" pitchFamily="2" charset="-122"/>
              </a:defRPr>
            </a:lvl1pPr>
            <a:lvl2pPr marL="742950" indent="-285750" eaLnBrk="0" hangingPunct="0">
              <a:defRPr>
                <a:solidFill>
                  <a:schemeClr val="tx1"/>
                </a:solidFill>
                <a:latin typeface="Arial" panose="020B0604020202090204" pitchFamily="34" charset="0"/>
                <a:ea typeface="宋体" panose="02010600030101010101" pitchFamily="2" charset="-122"/>
              </a:defRPr>
            </a:lvl2pPr>
            <a:lvl3pPr marL="1143000" indent="-228600" eaLnBrk="0" hangingPunct="0">
              <a:defRPr>
                <a:solidFill>
                  <a:schemeClr val="tx1"/>
                </a:solidFill>
                <a:latin typeface="Arial" panose="020B0604020202090204" pitchFamily="34" charset="0"/>
                <a:ea typeface="宋体" panose="02010600030101010101" pitchFamily="2" charset="-122"/>
              </a:defRPr>
            </a:lvl3pPr>
            <a:lvl4pPr marL="1600200" indent="-228600" eaLnBrk="0" hangingPunct="0">
              <a:defRPr>
                <a:solidFill>
                  <a:schemeClr val="tx1"/>
                </a:solidFill>
                <a:latin typeface="Arial" panose="020B0604020202090204" pitchFamily="34" charset="0"/>
                <a:ea typeface="宋体" panose="02010600030101010101" pitchFamily="2" charset="-122"/>
              </a:defRPr>
            </a:lvl4pPr>
            <a:lvl5pPr marL="2057400" indent="-228600" eaLnBrk="0" hangingPunct="0">
              <a:defRPr>
                <a:solidFill>
                  <a:schemeClr val="tx1"/>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9pPr>
          </a:lstStyle>
          <a:p>
            <a:pPr algn="ctr" eaLnBrk="1" hangingPunct="1"/>
            <a:r>
              <a:rPr lang="en-US" altLang="zh-CN" dirty="0">
                <a:latin typeface="Arial" panose="020B0604020202020204" pitchFamily="34" charset="0"/>
                <a:ea typeface="黑体" panose="02010609060101010101" charset="-122"/>
                <a:cs typeface="Arial" panose="020B0604020202020204" pitchFamily="34" charset="0"/>
                <a:sym typeface="+mn-lt"/>
              </a:rPr>
              <a:t>Dimensionality reduction</a:t>
            </a:r>
            <a:endParaRPr lang="zh-CN" altLang="en-US" dirty="0">
              <a:latin typeface="Arial" panose="020B0604020202020204" pitchFamily="34" charset="0"/>
              <a:ea typeface="黑体" panose="02010609060101010101" charset="-122"/>
              <a:cs typeface="Arial" panose="020B0604020202020204" pitchFamily="34" charset="0"/>
              <a:sym typeface="+mn-lt"/>
            </a:endParaRPr>
          </a:p>
        </p:txBody>
      </p:sp>
      <p:sp>
        <p:nvSpPr>
          <p:cNvPr id="63" name="文本框 100">
            <a:extLst>
              <a:ext uri="{FF2B5EF4-FFF2-40B4-BE49-F238E27FC236}">
                <a16:creationId xmlns:a16="http://schemas.microsoft.com/office/drawing/2014/main" id="{E645BD92-D8B3-C361-AC3F-6F7399CAA6C1}"/>
              </a:ext>
            </a:extLst>
          </p:cNvPr>
          <p:cNvSpPr txBox="1"/>
          <p:nvPr>
            <p:custDataLst>
              <p:tags r:id="rId15"/>
            </p:custDataLst>
          </p:nvPr>
        </p:nvSpPr>
        <p:spPr>
          <a:xfrm>
            <a:off x="4483570" y="2411557"/>
            <a:ext cx="562260" cy="564504"/>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rtlCol="0" anchor="ctr" anchorCtr="0">
            <a:normAutofit/>
          </a:bodyPr>
          <a:lstStyle/>
          <a:p>
            <a:pPr algn="ctr"/>
            <a:r>
              <a:rPr lang="en-US" altLang="zh-CN" sz="1600" dirty="0">
                <a:solidFill>
                  <a:schemeClr val="tx1"/>
                </a:solidFill>
                <a:latin typeface="Arial" panose="020B0604020202020204" pitchFamily="34" charset="0"/>
                <a:ea typeface="黑体" panose="02010609060101010101" charset="-122"/>
                <a:cs typeface="Arial" panose="020B0604020202020204" pitchFamily="34" charset="0"/>
                <a:sym typeface="+mn-lt"/>
              </a:rPr>
              <a:t>02</a:t>
            </a:r>
            <a:endParaRPr lang="en-US" altLang="zh-CN" sz="1350" dirty="0">
              <a:solidFill>
                <a:schemeClr val="tx1"/>
              </a:solidFill>
              <a:latin typeface="Arial" panose="020B0604020202020204" pitchFamily="34" charset="0"/>
              <a:ea typeface="黑体" panose="02010609060101010101" charset="-122"/>
              <a:cs typeface="Arial" panose="020B0604020202020204" pitchFamily="34" charset="0"/>
              <a:sym typeface="+mn-lt"/>
            </a:endParaRPr>
          </a:p>
        </p:txBody>
      </p:sp>
    </p:spTree>
    <p:extLst>
      <p:ext uri="{BB962C8B-B14F-4D97-AF65-F5344CB8AC3E}">
        <p14:creationId xmlns:p14="http://schemas.microsoft.com/office/powerpoint/2010/main" val="22494124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chart of different metal materials&#10;&#10;Description automatically generated with medium confidence">
            <a:extLst>
              <a:ext uri="{FF2B5EF4-FFF2-40B4-BE49-F238E27FC236}">
                <a16:creationId xmlns:a16="http://schemas.microsoft.com/office/drawing/2014/main" id="{C28FCE0C-1626-0F93-F93E-77061F2B7B8E}"/>
              </a:ext>
            </a:extLst>
          </p:cNvPr>
          <p:cNvPicPr>
            <a:picLocks noChangeAspect="1"/>
          </p:cNvPicPr>
          <p:nvPr/>
        </p:nvPicPr>
        <p:blipFill rotWithShape="1">
          <a:blip r:embed="rId2"/>
          <a:srcRect t="6706" b="9910"/>
          <a:stretch/>
        </p:blipFill>
        <p:spPr>
          <a:xfrm>
            <a:off x="6096000" y="470380"/>
            <a:ext cx="3489996" cy="2910086"/>
          </a:xfrm>
          <a:prstGeom prst="rect">
            <a:avLst/>
          </a:prstGeom>
        </p:spPr>
      </p:pic>
      <p:pic>
        <p:nvPicPr>
          <p:cNvPr id="4" name="Picture 3" descr="A graph of different metal materials&#10;&#10;Description automatically generated with medium confidence">
            <a:extLst>
              <a:ext uri="{FF2B5EF4-FFF2-40B4-BE49-F238E27FC236}">
                <a16:creationId xmlns:a16="http://schemas.microsoft.com/office/drawing/2014/main" id="{01AC06DF-8F76-49F5-512E-E3D0BA1FF85B}"/>
              </a:ext>
            </a:extLst>
          </p:cNvPr>
          <p:cNvPicPr>
            <a:picLocks noChangeAspect="1"/>
          </p:cNvPicPr>
          <p:nvPr/>
        </p:nvPicPr>
        <p:blipFill rotWithShape="1">
          <a:blip r:embed="rId3"/>
          <a:srcRect t="8739" b="11474"/>
          <a:stretch/>
        </p:blipFill>
        <p:spPr>
          <a:xfrm>
            <a:off x="1363008" y="1530062"/>
            <a:ext cx="4072498" cy="3249327"/>
          </a:xfrm>
          <a:prstGeom prst="rect">
            <a:avLst/>
          </a:prstGeom>
        </p:spPr>
      </p:pic>
      <p:sp>
        <p:nvSpPr>
          <p:cNvPr id="2" name="Slide Number Placeholder 1">
            <a:extLst>
              <a:ext uri="{FF2B5EF4-FFF2-40B4-BE49-F238E27FC236}">
                <a16:creationId xmlns:a16="http://schemas.microsoft.com/office/drawing/2014/main" id="{077F1C5E-A6E9-5F84-4E1F-18C8B674EAE9}"/>
              </a:ext>
            </a:extLst>
          </p:cNvPr>
          <p:cNvSpPr>
            <a:spLocks noGrp="1"/>
          </p:cNvSpPr>
          <p:nvPr>
            <p:ph type="sldNum" sz="quarter" idx="12"/>
          </p:nvPr>
        </p:nvSpPr>
        <p:spPr/>
        <p:txBody>
          <a:bodyPr/>
          <a:lstStyle/>
          <a:p>
            <a:fld id="{BFD2CDEF-EBF7-A24C-97CC-57BDAB189928}" type="slidenum">
              <a:rPr lang="en-US" smtClean="0"/>
              <a:pPr/>
              <a:t>30</a:t>
            </a:fld>
            <a:endParaRPr lang="en-US" dirty="0"/>
          </a:p>
        </p:txBody>
      </p:sp>
      <p:sp>
        <p:nvSpPr>
          <p:cNvPr id="5" name="文本框 20">
            <a:extLst>
              <a:ext uri="{FF2B5EF4-FFF2-40B4-BE49-F238E27FC236}">
                <a16:creationId xmlns:a16="http://schemas.microsoft.com/office/drawing/2014/main" id="{51B44D8E-5AFB-86F4-35CA-EABAC37C7156}"/>
              </a:ext>
            </a:extLst>
          </p:cNvPr>
          <p:cNvSpPr txBox="1"/>
          <p:nvPr/>
        </p:nvSpPr>
        <p:spPr>
          <a:xfrm>
            <a:off x="1416109" y="101048"/>
            <a:ext cx="8357811" cy="523220"/>
          </a:xfrm>
          <a:prstGeom prst="rect">
            <a:avLst/>
          </a:prstGeom>
          <a:noFill/>
        </p:spPr>
        <p:txBody>
          <a:bodyPr wrap="square" rtlCol="0" anchor="t">
            <a:spAutoFit/>
          </a:bodyPr>
          <a:lstStyle/>
          <a:p>
            <a:r>
              <a:rPr lang="en-SG" sz="2800" b="1" i="0" dirty="0">
                <a:effectLst/>
                <a:latin typeface="Söhne"/>
              </a:rPr>
              <a:t>4. Results and Discussions</a:t>
            </a:r>
            <a:endParaRPr lang="en-SG" sz="2800" b="1" dirty="0"/>
          </a:p>
        </p:txBody>
      </p:sp>
      <p:sp>
        <p:nvSpPr>
          <p:cNvPr id="6" name="TextBox 5">
            <a:extLst>
              <a:ext uri="{FF2B5EF4-FFF2-40B4-BE49-F238E27FC236}">
                <a16:creationId xmlns:a16="http://schemas.microsoft.com/office/drawing/2014/main" id="{518A9D64-0971-D083-63BD-3F40902F722A}"/>
              </a:ext>
            </a:extLst>
          </p:cNvPr>
          <p:cNvSpPr txBox="1"/>
          <p:nvPr/>
        </p:nvSpPr>
        <p:spPr>
          <a:xfrm>
            <a:off x="1401183" y="1160730"/>
            <a:ext cx="4450078" cy="369332"/>
          </a:xfrm>
          <a:prstGeom prst="rect">
            <a:avLst/>
          </a:prstGeom>
          <a:noFill/>
        </p:spPr>
        <p:txBody>
          <a:bodyPr wrap="square" rtlCol="0">
            <a:spAutoFit/>
          </a:bodyPr>
          <a:lstStyle/>
          <a:p>
            <a:pPr algn="ctr"/>
            <a:r>
              <a:rPr lang="en-SG" b="1" dirty="0"/>
              <a:t>KNN – Validation score: 68.9%</a:t>
            </a:r>
          </a:p>
        </p:txBody>
      </p:sp>
      <p:sp>
        <p:nvSpPr>
          <p:cNvPr id="10" name="TextBox 9">
            <a:extLst>
              <a:ext uri="{FF2B5EF4-FFF2-40B4-BE49-F238E27FC236}">
                <a16:creationId xmlns:a16="http://schemas.microsoft.com/office/drawing/2014/main" id="{A121B1A3-8DB1-48A3-6E6E-F1029C5BF497}"/>
              </a:ext>
            </a:extLst>
          </p:cNvPr>
          <p:cNvSpPr txBox="1"/>
          <p:nvPr/>
        </p:nvSpPr>
        <p:spPr>
          <a:xfrm>
            <a:off x="5791871" y="165341"/>
            <a:ext cx="4450078" cy="369332"/>
          </a:xfrm>
          <a:prstGeom prst="rect">
            <a:avLst/>
          </a:prstGeom>
          <a:noFill/>
        </p:spPr>
        <p:txBody>
          <a:bodyPr wrap="square" rtlCol="0">
            <a:spAutoFit/>
          </a:bodyPr>
          <a:lstStyle/>
          <a:p>
            <a:pPr algn="ctr"/>
            <a:r>
              <a:rPr lang="en-SG" b="1" dirty="0"/>
              <a:t>Adaboost – Validation score: 40%</a:t>
            </a:r>
          </a:p>
        </p:txBody>
      </p:sp>
      <p:pic>
        <p:nvPicPr>
          <p:cNvPr id="12" name="Picture 11" descr="A blue and white chart with white text&#10;&#10;Description automatically generated">
            <a:extLst>
              <a:ext uri="{FF2B5EF4-FFF2-40B4-BE49-F238E27FC236}">
                <a16:creationId xmlns:a16="http://schemas.microsoft.com/office/drawing/2014/main" id="{59822210-79CA-E5C9-719B-A77476CB3807}"/>
              </a:ext>
            </a:extLst>
          </p:cNvPr>
          <p:cNvPicPr>
            <a:picLocks noChangeAspect="1"/>
          </p:cNvPicPr>
          <p:nvPr/>
        </p:nvPicPr>
        <p:blipFill rotWithShape="1">
          <a:blip r:embed="rId4"/>
          <a:srcRect t="9185" b="8470"/>
          <a:stretch/>
        </p:blipFill>
        <p:spPr>
          <a:xfrm>
            <a:off x="6503308" y="3870171"/>
            <a:ext cx="3027203" cy="2492752"/>
          </a:xfrm>
          <a:prstGeom prst="rect">
            <a:avLst/>
          </a:prstGeom>
        </p:spPr>
      </p:pic>
      <p:sp>
        <p:nvSpPr>
          <p:cNvPr id="13" name="TextBox 12">
            <a:extLst>
              <a:ext uri="{FF2B5EF4-FFF2-40B4-BE49-F238E27FC236}">
                <a16:creationId xmlns:a16="http://schemas.microsoft.com/office/drawing/2014/main" id="{2357D2F0-865B-B986-514A-6A8F436D82B8}"/>
              </a:ext>
            </a:extLst>
          </p:cNvPr>
          <p:cNvSpPr txBox="1"/>
          <p:nvPr/>
        </p:nvSpPr>
        <p:spPr>
          <a:xfrm>
            <a:off x="6088379" y="3500839"/>
            <a:ext cx="4450078" cy="369332"/>
          </a:xfrm>
          <a:prstGeom prst="rect">
            <a:avLst/>
          </a:prstGeom>
          <a:noFill/>
        </p:spPr>
        <p:txBody>
          <a:bodyPr wrap="square" rtlCol="0">
            <a:spAutoFit/>
          </a:bodyPr>
          <a:lstStyle/>
          <a:p>
            <a:pPr algn="ctr"/>
            <a:r>
              <a:rPr lang="en-SG" b="1" dirty="0"/>
              <a:t>Logistic regression – Validation score: 37%</a:t>
            </a:r>
          </a:p>
        </p:txBody>
      </p:sp>
    </p:spTree>
    <p:extLst>
      <p:ext uri="{BB962C8B-B14F-4D97-AF65-F5344CB8AC3E}">
        <p14:creationId xmlns:p14="http://schemas.microsoft.com/office/powerpoint/2010/main" val="28127715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p:txBody>
          <a:bodyPr/>
          <a:lstStyle/>
          <a:p>
            <a:fld id="{BFD2CDEF-EBF7-A24C-97CC-57BDAB189928}" type="slidenum">
              <a:rPr lang="en-US" smtClean="0"/>
              <a:pPr/>
              <a:t>31</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8357811" cy="523220"/>
          </a:xfrm>
          <a:prstGeom prst="rect">
            <a:avLst/>
          </a:prstGeom>
          <a:noFill/>
        </p:spPr>
        <p:txBody>
          <a:bodyPr wrap="square" rtlCol="0" anchor="t">
            <a:spAutoFit/>
          </a:bodyPr>
          <a:lstStyle/>
          <a:p>
            <a:r>
              <a:rPr lang="en-SG" sz="2800" b="1" i="0" dirty="0">
                <a:effectLst/>
                <a:latin typeface="Söhne"/>
              </a:rPr>
              <a:t>4. Results and Discussions (ROC-AUC curve)</a:t>
            </a:r>
            <a:endParaRPr lang="en-SG" sz="2800" b="1" dirty="0"/>
          </a:p>
        </p:txBody>
      </p:sp>
      <p:pic>
        <p:nvPicPr>
          <p:cNvPr id="6" name="Picture 5" descr="A graph with a line and a black line&#10;&#10;Description automatically generated with medium confidence">
            <a:extLst>
              <a:ext uri="{FF2B5EF4-FFF2-40B4-BE49-F238E27FC236}">
                <a16:creationId xmlns:a16="http://schemas.microsoft.com/office/drawing/2014/main" id="{F94C380F-DC86-9ADE-1C9A-1A8E46B088B2}"/>
              </a:ext>
            </a:extLst>
          </p:cNvPr>
          <p:cNvPicPr>
            <a:picLocks noChangeAspect="1"/>
          </p:cNvPicPr>
          <p:nvPr/>
        </p:nvPicPr>
        <p:blipFill>
          <a:blip r:embed="rId2"/>
          <a:stretch>
            <a:fillRect/>
          </a:stretch>
        </p:blipFill>
        <p:spPr>
          <a:xfrm>
            <a:off x="1416109" y="1427476"/>
            <a:ext cx="5389398" cy="4042050"/>
          </a:xfrm>
          <a:prstGeom prst="rect">
            <a:avLst/>
          </a:prstGeom>
        </p:spPr>
      </p:pic>
      <p:sp>
        <p:nvSpPr>
          <p:cNvPr id="7" name="TextBox 6">
            <a:extLst>
              <a:ext uri="{FF2B5EF4-FFF2-40B4-BE49-F238E27FC236}">
                <a16:creationId xmlns:a16="http://schemas.microsoft.com/office/drawing/2014/main" id="{F406E71B-0081-82DA-0BA2-9C87B1FADC2A}"/>
              </a:ext>
            </a:extLst>
          </p:cNvPr>
          <p:cNvSpPr txBox="1"/>
          <p:nvPr/>
        </p:nvSpPr>
        <p:spPr>
          <a:xfrm>
            <a:off x="1833882" y="864761"/>
            <a:ext cx="4450078" cy="646331"/>
          </a:xfrm>
          <a:prstGeom prst="rect">
            <a:avLst/>
          </a:prstGeom>
          <a:noFill/>
        </p:spPr>
        <p:txBody>
          <a:bodyPr wrap="square" rtlCol="0">
            <a:spAutoFit/>
          </a:bodyPr>
          <a:lstStyle/>
          <a:p>
            <a:pPr algn="ctr"/>
            <a:r>
              <a:rPr lang="en-SG" b="1" dirty="0">
                <a:solidFill>
                  <a:srgbClr val="FF0000"/>
                </a:solidFill>
              </a:rPr>
              <a:t>Random Forrest (Best performance) – Validation accuracy: 84%</a:t>
            </a:r>
          </a:p>
        </p:txBody>
      </p:sp>
      <p:pic>
        <p:nvPicPr>
          <p:cNvPr id="12" name="Picture 11" descr="A graph with a line and a black line&#10;&#10;Description automatically generated with medium confidence">
            <a:extLst>
              <a:ext uri="{FF2B5EF4-FFF2-40B4-BE49-F238E27FC236}">
                <a16:creationId xmlns:a16="http://schemas.microsoft.com/office/drawing/2014/main" id="{CCC8AF79-A17E-AEB1-2270-C3CA5E257097}"/>
              </a:ext>
            </a:extLst>
          </p:cNvPr>
          <p:cNvPicPr>
            <a:picLocks noChangeAspect="1"/>
          </p:cNvPicPr>
          <p:nvPr/>
        </p:nvPicPr>
        <p:blipFill>
          <a:blip r:embed="rId3"/>
          <a:stretch>
            <a:fillRect/>
          </a:stretch>
        </p:blipFill>
        <p:spPr>
          <a:xfrm>
            <a:off x="6622627" y="1490159"/>
            <a:ext cx="5222243" cy="3916683"/>
          </a:xfrm>
          <a:prstGeom prst="rect">
            <a:avLst/>
          </a:prstGeom>
        </p:spPr>
      </p:pic>
      <p:sp>
        <p:nvSpPr>
          <p:cNvPr id="13" name="TextBox 12">
            <a:extLst>
              <a:ext uri="{FF2B5EF4-FFF2-40B4-BE49-F238E27FC236}">
                <a16:creationId xmlns:a16="http://schemas.microsoft.com/office/drawing/2014/main" id="{75C9C7A7-EB1E-9E3C-720B-CE963E5F3990}"/>
              </a:ext>
            </a:extLst>
          </p:cNvPr>
          <p:cNvSpPr txBox="1"/>
          <p:nvPr/>
        </p:nvSpPr>
        <p:spPr>
          <a:xfrm>
            <a:off x="6842765" y="865854"/>
            <a:ext cx="4450078" cy="369332"/>
          </a:xfrm>
          <a:prstGeom prst="rect">
            <a:avLst/>
          </a:prstGeom>
          <a:noFill/>
        </p:spPr>
        <p:txBody>
          <a:bodyPr wrap="square" rtlCol="0">
            <a:spAutoFit/>
          </a:bodyPr>
          <a:lstStyle/>
          <a:p>
            <a:pPr algn="ctr"/>
            <a:r>
              <a:rPr lang="en-SG" b="1" dirty="0"/>
              <a:t>Decision Tree – Validation score: 76%</a:t>
            </a:r>
          </a:p>
        </p:txBody>
      </p:sp>
    </p:spTree>
    <p:extLst>
      <p:ext uri="{BB962C8B-B14F-4D97-AF65-F5344CB8AC3E}">
        <p14:creationId xmlns:p14="http://schemas.microsoft.com/office/powerpoint/2010/main" val="28184277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C260DA6-E7C1-6DD7-3074-5C1AB9AB9F4E}"/>
              </a:ext>
            </a:extLst>
          </p:cNvPr>
          <p:cNvSpPr>
            <a:spLocks noGrp="1"/>
          </p:cNvSpPr>
          <p:nvPr>
            <p:ph type="sldNum" sz="quarter" idx="12"/>
          </p:nvPr>
        </p:nvSpPr>
        <p:spPr/>
        <p:txBody>
          <a:bodyPr/>
          <a:lstStyle/>
          <a:p>
            <a:fld id="{BFD2CDEF-EBF7-A24C-97CC-57BDAB189928}" type="slidenum">
              <a:rPr lang="en-US" smtClean="0"/>
              <a:pPr/>
              <a:t>32</a:t>
            </a:fld>
            <a:endParaRPr lang="en-US" dirty="0"/>
          </a:p>
        </p:txBody>
      </p:sp>
      <p:pic>
        <p:nvPicPr>
          <p:cNvPr id="4" name="Picture 3" descr="A graph of a positive rate&#10;&#10;Description automatically generated">
            <a:extLst>
              <a:ext uri="{FF2B5EF4-FFF2-40B4-BE49-F238E27FC236}">
                <a16:creationId xmlns:a16="http://schemas.microsoft.com/office/drawing/2014/main" id="{7F14BFCE-A247-C334-06D3-1E250D8D6563}"/>
              </a:ext>
            </a:extLst>
          </p:cNvPr>
          <p:cNvPicPr>
            <a:picLocks noChangeAspect="1"/>
          </p:cNvPicPr>
          <p:nvPr/>
        </p:nvPicPr>
        <p:blipFill>
          <a:blip r:embed="rId2"/>
          <a:stretch>
            <a:fillRect/>
          </a:stretch>
        </p:blipFill>
        <p:spPr>
          <a:xfrm>
            <a:off x="3626222" y="3613144"/>
            <a:ext cx="3657607" cy="2743206"/>
          </a:xfrm>
          <a:prstGeom prst="rect">
            <a:avLst/>
          </a:prstGeom>
        </p:spPr>
      </p:pic>
      <p:pic>
        <p:nvPicPr>
          <p:cNvPr id="6" name="Picture 5" descr="A graph with different colored lines&#10;&#10;Description automatically generated">
            <a:extLst>
              <a:ext uri="{FF2B5EF4-FFF2-40B4-BE49-F238E27FC236}">
                <a16:creationId xmlns:a16="http://schemas.microsoft.com/office/drawing/2014/main" id="{8580A302-AC93-1756-B575-80FF30DAEE6A}"/>
              </a:ext>
            </a:extLst>
          </p:cNvPr>
          <p:cNvPicPr>
            <a:picLocks noChangeAspect="1"/>
          </p:cNvPicPr>
          <p:nvPr/>
        </p:nvPicPr>
        <p:blipFill>
          <a:blip r:embed="rId3"/>
          <a:stretch>
            <a:fillRect/>
          </a:stretch>
        </p:blipFill>
        <p:spPr>
          <a:xfrm>
            <a:off x="1581146" y="685794"/>
            <a:ext cx="3657607" cy="2743206"/>
          </a:xfrm>
          <a:prstGeom prst="rect">
            <a:avLst/>
          </a:prstGeom>
        </p:spPr>
      </p:pic>
      <p:pic>
        <p:nvPicPr>
          <p:cNvPr id="8" name="Picture 7" descr="A graph with a black line and a black dotted line&#10;&#10;Description automatically generated">
            <a:extLst>
              <a:ext uri="{FF2B5EF4-FFF2-40B4-BE49-F238E27FC236}">
                <a16:creationId xmlns:a16="http://schemas.microsoft.com/office/drawing/2014/main" id="{A0C641E1-9DB9-B854-A14B-46A41A1E07FF}"/>
              </a:ext>
            </a:extLst>
          </p:cNvPr>
          <p:cNvPicPr>
            <a:picLocks noChangeAspect="1"/>
          </p:cNvPicPr>
          <p:nvPr/>
        </p:nvPicPr>
        <p:blipFill>
          <a:blip r:embed="rId4"/>
          <a:stretch>
            <a:fillRect/>
          </a:stretch>
        </p:blipFill>
        <p:spPr>
          <a:xfrm>
            <a:off x="5638796" y="685794"/>
            <a:ext cx="3657607" cy="2743206"/>
          </a:xfrm>
          <a:prstGeom prst="rect">
            <a:avLst/>
          </a:prstGeom>
        </p:spPr>
      </p:pic>
      <p:sp>
        <p:nvSpPr>
          <p:cNvPr id="9" name="文本框 20">
            <a:extLst>
              <a:ext uri="{FF2B5EF4-FFF2-40B4-BE49-F238E27FC236}">
                <a16:creationId xmlns:a16="http://schemas.microsoft.com/office/drawing/2014/main" id="{D5B225BE-57FA-F6B4-049C-69383BFC22E9}"/>
              </a:ext>
            </a:extLst>
          </p:cNvPr>
          <p:cNvSpPr txBox="1"/>
          <p:nvPr/>
        </p:nvSpPr>
        <p:spPr>
          <a:xfrm>
            <a:off x="1416109" y="57561"/>
            <a:ext cx="8357811" cy="523220"/>
          </a:xfrm>
          <a:prstGeom prst="rect">
            <a:avLst/>
          </a:prstGeom>
          <a:noFill/>
        </p:spPr>
        <p:txBody>
          <a:bodyPr wrap="square" rtlCol="0" anchor="t">
            <a:spAutoFit/>
          </a:bodyPr>
          <a:lstStyle/>
          <a:p>
            <a:r>
              <a:rPr lang="en-SG" sz="2800" b="1" i="0" dirty="0">
                <a:effectLst/>
                <a:latin typeface="Söhne"/>
              </a:rPr>
              <a:t>4. Results and Discussions (ROC-AUC curve)</a:t>
            </a:r>
            <a:endParaRPr lang="en-SG" sz="2800" b="1" dirty="0"/>
          </a:p>
        </p:txBody>
      </p:sp>
      <p:sp>
        <p:nvSpPr>
          <p:cNvPr id="10" name="TextBox 9">
            <a:extLst>
              <a:ext uri="{FF2B5EF4-FFF2-40B4-BE49-F238E27FC236}">
                <a16:creationId xmlns:a16="http://schemas.microsoft.com/office/drawing/2014/main" id="{C40D35E2-219E-CC09-59F5-43A0861A721F}"/>
              </a:ext>
            </a:extLst>
          </p:cNvPr>
          <p:cNvSpPr txBox="1"/>
          <p:nvPr/>
        </p:nvSpPr>
        <p:spPr>
          <a:xfrm>
            <a:off x="5638796" y="506313"/>
            <a:ext cx="4450078" cy="369332"/>
          </a:xfrm>
          <a:prstGeom prst="rect">
            <a:avLst/>
          </a:prstGeom>
          <a:noFill/>
        </p:spPr>
        <p:txBody>
          <a:bodyPr wrap="square" rtlCol="0">
            <a:spAutoFit/>
          </a:bodyPr>
          <a:lstStyle/>
          <a:p>
            <a:pPr algn="ctr"/>
            <a:r>
              <a:rPr lang="en-SG" b="1" dirty="0"/>
              <a:t>KNN – Validation score: 68.9%</a:t>
            </a:r>
          </a:p>
        </p:txBody>
      </p:sp>
      <p:sp>
        <p:nvSpPr>
          <p:cNvPr id="11" name="TextBox 10">
            <a:extLst>
              <a:ext uri="{FF2B5EF4-FFF2-40B4-BE49-F238E27FC236}">
                <a16:creationId xmlns:a16="http://schemas.microsoft.com/office/drawing/2014/main" id="{B6D46F82-151E-54F7-5950-8EC9F71DC67C}"/>
              </a:ext>
            </a:extLst>
          </p:cNvPr>
          <p:cNvSpPr txBox="1"/>
          <p:nvPr/>
        </p:nvSpPr>
        <p:spPr>
          <a:xfrm>
            <a:off x="1198402" y="531674"/>
            <a:ext cx="4450078" cy="369332"/>
          </a:xfrm>
          <a:prstGeom prst="rect">
            <a:avLst/>
          </a:prstGeom>
          <a:noFill/>
        </p:spPr>
        <p:txBody>
          <a:bodyPr wrap="square" rtlCol="0">
            <a:spAutoFit/>
          </a:bodyPr>
          <a:lstStyle/>
          <a:p>
            <a:pPr algn="ctr"/>
            <a:r>
              <a:rPr lang="en-SG" b="1" dirty="0"/>
              <a:t>Adaboost – Validation score: 40%</a:t>
            </a:r>
          </a:p>
        </p:txBody>
      </p:sp>
      <p:sp>
        <p:nvSpPr>
          <p:cNvPr id="12" name="TextBox 11">
            <a:extLst>
              <a:ext uri="{FF2B5EF4-FFF2-40B4-BE49-F238E27FC236}">
                <a16:creationId xmlns:a16="http://schemas.microsoft.com/office/drawing/2014/main" id="{0A089B9B-DB21-20E6-5D7D-D24AD475B081}"/>
              </a:ext>
            </a:extLst>
          </p:cNvPr>
          <p:cNvSpPr txBox="1"/>
          <p:nvPr/>
        </p:nvSpPr>
        <p:spPr>
          <a:xfrm>
            <a:off x="3369975" y="3403117"/>
            <a:ext cx="4450078" cy="369332"/>
          </a:xfrm>
          <a:prstGeom prst="rect">
            <a:avLst/>
          </a:prstGeom>
          <a:noFill/>
        </p:spPr>
        <p:txBody>
          <a:bodyPr wrap="square" rtlCol="0">
            <a:spAutoFit/>
          </a:bodyPr>
          <a:lstStyle/>
          <a:p>
            <a:pPr algn="ctr"/>
            <a:r>
              <a:rPr lang="en-SG" b="1" dirty="0"/>
              <a:t>Logistic regression – Validation score: 37%</a:t>
            </a:r>
          </a:p>
        </p:txBody>
      </p:sp>
    </p:spTree>
    <p:extLst>
      <p:ext uri="{BB962C8B-B14F-4D97-AF65-F5344CB8AC3E}">
        <p14:creationId xmlns:p14="http://schemas.microsoft.com/office/powerpoint/2010/main" val="21633973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B271A15-0EEE-F65B-3827-F033C9696FA2}"/>
              </a:ext>
            </a:extLst>
          </p:cNvPr>
          <p:cNvSpPr>
            <a:spLocks noGrp="1"/>
          </p:cNvSpPr>
          <p:nvPr>
            <p:ph type="sldNum" sz="quarter" idx="12"/>
          </p:nvPr>
        </p:nvSpPr>
        <p:spPr/>
        <p:txBody>
          <a:bodyPr/>
          <a:lstStyle/>
          <a:p>
            <a:fld id="{BFD2CDEF-EBF7-A24C-97CC-57BDAB189928}" type="slidenum">
              <a:rPr lang="en-US" smtClean="0"/>
              <a:pPr/>
              <a:t>33</a:t>
            </a:fld>
            <a:endParaRPr lang="en-US" dirty="0"/>
          </a:p>
        </p:txBody>
      </p:sp>
      <p:sp>
        <p:nvSpPr>
          <p:cNvPr id="5" name="TextBox 4">
            <a:extLst>
              <a:ext uri="{FF2B5EF4-FFF2-40B4-BE49-F238E27FC236}">
                <a16:creationId xmlns:a16="http://schemas.microsoft.com/office/drawing/2014/main" id="{05E3B1B4-6AD0-108E-C326-5C0A6C38DC86}"/>
              </a:ext>
            </a:extLst>
          </p:cNvPr>
          <p:cNvSpPr txBox="1"/>
          <p:nvPr/>
        </p:nvSpPr>
        <p:spPr>
          <a:xfrm>
            <a:off x="1605698" y="170041"/>
            <a:ext cx="9084297" cy="6186309"/>
          </a:xfrm>
          <a:prstGeom prst="rect">
            <a:avLst/>
          </a:prstGeom>
          <a:noFill/>
        </p:spPr>
        <p:txBody>
          <a:bodyPr wrap="square">
            <a:spAutoFit/>
          </a:bodyPr>
          <a:lstStyle/>
          <a:p>
            <a:pPr algn="l">
              <a:buFont typeface="+mj-lt"/>
              <a:buAutoNum type="arabicPeriod"/>
            </a:pPr>
            <a:r>
              <a:rPr lang="en-US" b="1" i="0" dirty="0">
                <a:effectLst/>
                <a:latin typeface="Söhne"/>
              </a:rPr>
              <a:t>Domain Adaptation</a:t>
            </a:r>
            <a:r>
              <a:rPr lang="en-US" b="0" i="0" dirty="0">
                <a:effectLst/>
                <a:latin typeface="Söhne"/>
              </a:rPr>
              <a:t>:</a:t>
            </a:r>
          </a:p>
          <a:p>
            <a:pPr lvl="1" algn="l"/>
            <a:r>
              <a:rPr lang="en-US" b="1" i="0" dirty="0">
                <a:effectLst/>
                <a:latin typeface="Söhne"/>
              </a:rPr>
              <a:t>Adversarial Training</a:t>
            </a:r>
            <a:r>
              <a:rPr lang="en-US" b="0" i="0" dirty="0">
                <a:effectLst/>
                <a:latin typeface="Söhne"/>
              </a:rPr>
              <a:t>: Use techniques like </a:t>
            </a:r>
            <a:r>
              <a:rPr lang="en-US" b="0" i="0" u="sng" dirty="0">
                <a:effectLst/>
                <a:latin typeface="Söhne"/>
                <a:hlinkClick r:id="rId2">
                  <a:extLst>
                    <a:ext uri="{A12FA001-AC4F-418D-AE19-62706E023703}">
                      <ahyp:hlinkClr xmlns:ahyp="http://schemas.microsoft.com/office/drawing/2018/hyperlinkcolor" val="tx"/>
                    </a:ext>
                  </a:extLst>
                </a:hlinkClick>
              </a:rPr>
              <a:t>Adversarial Domain Adaptation</a:t>
            </a:r>
            <a:r>
              <a:rPr lang="en-US" b="0" i="0" dirty="0">
                <a:effectLst/>
                <a:latin typeface="Söhne"/>
              </a:rPr>
              <a:t>. These methods aim to learn representations that are invariant to domain shifts by using adversarial training. The idea is to make the feature representations from both domains (e.g., training and test) indistinguishable.</a:t>
            </a:r>
          </a:p>
          <a:p>
            <a:pPr algn="l">
              <a:buFont typeface="+mj-lt"/>
              <a:buAutoNum type="arabicPeriod"/>
            </a:pPr>
            <a:r>
              <a:rPr lang="en-US" b="1" i="0" dirty="0">
                <a:effectLst/>
                <a:latin typeface="Söhne"/>
              </a:rPr>
              <a:t>Synthetic Data Generation</a:t>
            </a:r>
            <a:r>
              <a:rPr lang="en-US" b="0" i="0" dirty="0">
                <a:effectLst/>
                <a:latin typeface="Söhne"/>
              </a:rPr>
              <a:t>:</a:t>
            </a:r>
          </a:p>
          <a:p>
            <a:pPr lvl="1" algn="l"/>
            <a:r>
              <a:rPr lang="en-US" b="0" i="0" dirty="0">
                <a:effectLst/>
                <a:latin typeface="Söhne"/>
              </a:rPr>
              <a:t>Use techniques like SMOTE (Synthetic Minority Over-sampling Technique) to generate samples that resemble the test set. This works well when you have a good idea of what the test set looks like, especially in terms of class distributions.</a:t>
            </a:r>
          </a:p>
          <a:p>
            <a:pPr algn="l">
              <a:buFont typeface="+mj-lt"/>
              <a:buAutoNum type="arabicPeriod"/>
            </a:pPr>
            <a:r>
              <a:rPr lang="en-US" b="1" i="0" dirty="0">
                <a:effectLst/>
                <a:latin typeface="Söhne"/>
              </a:rPr>
              <a:t>Weighted Loss</a:t>
            </a:r>
            <a:r>
              <a:rPr lang="en-US" b="0" i="0" dirty="0">
                <a:effectLst/>
                <a:latin typeface="Söhne"/>
              </a:rPr>
              <a:t>:</a:t>
            </a:r>
          </a:p>
          <a:p>
            <a:pPr lvl="1" algn="l"/>
            <a:r>
              <a:rPr lang="en-US" b="0" i="0" dirty="0">
                <a:effectLst/>
                <a:latin typeface="Söhne"/>
              </a:rPr>
              <a:t>If you have an idea of how the distribution of the test set differs from the training set, you can use a weighted loss function during training. For instance, if you know a particular class is underrepresented in the training set but is frequent in the test set, you can assign a higher weight to that class during training.</a:t>
            </a:r>
          </a:p>
          <a:p>
            <a:pPr algn="l">
              <a:buFont typeface="+mj-lt"/>
              <a:buAutoNum type="arabicPeriod"/>
            </a:pPr>
            <a:r>
              <a:rPr lang="en-US" b="1" i="0" dirty="0">
                <a:effectLst/>
                <a:latin typeface="Söhne"/>
              </a:rPr>
              <a:t>Ensemble Techniques</a:t>
            </a:r>
            <a:r>
              <a:rPr lang="en-US" b="0" i="0" dirty="0">
                <a:effectLst/>
                <a:latin typeface="Söhne"/>
              </a:rPr>
              <a:t>:</a:t>
            </a:r>
          </a:p>
          <a:p>
            <a:pPr lvl="1" algn="l"/>
            <a:r>
              <a:rPr lang="en-US" b="0" i="0" dirty="0">
                <a:effectLst/>
                <a:latin typeface="Söhne"/>
              </a:rPr>
              <a:t>Use ensemble methods that combine predictions from models trained on different subsets of the data or using different architectures. Sometimes, ensemble models can be more robust to distribution shifts.</a:t>
            </a:r>
          </a:p>
          <a:p>
            <a:pPr algn="l">
              <a:buFont typeface="+mj-lt"/>
              <a:buAutoNum type="arabicPeriod"/>
            </a:pPr>
            <a:r>
              <a:rPr lang="en-US" b="1" i="0" dirty="0">
                <a:effectLst/>
                <a:latin typeface="Söhne"/>
              </a:rPr>
              <a:t>Regularization</a:t>
            </a:r>
            <a:r>
              <a:rPr lang="en-US" b="0" i="0" dirty="0">
                <a:effectLst/>
                <a:latin typeface="Söhne"/>
              </a:rPr>
              <a:t>:</a:t>
            </a:r>
          </a:p>
          <a:p>
            <a:pPr lvl="1" algn="l"/>
            <a:r>
              <a:rPr lang="en-US" b="0" i="0" dirty="0">
                <a:effectLst/>
                <a:latin typeface="Söhne"/>
              </a:rPr>
              <a:t>Even though you validated on a separate set, adding some regularization might still help. Techniques like dropout, L1/L2 regularization, or early stopping can help make your model more robust.</a:t>
            </a:r>
          </a:p>
        </p:txBody>
      </p:sp>
    </p:spTree>
    <p:extLst>
      <p:ext uri="{BB962C8B-B14F-4D97-AF65-F5344CB8AC3E}">
        <p14:creationId xmlns:p14="http://schemas.microsoft.com/office/powerpoint/2010/main" val="6259116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DC0EDEE-DB4F-5F9A-B0A0-F1FA60B724AC}"/>
              </a:ext>
            </a:extLst>
          </p:cNvPr>
          <p:cNvSpPr>
            <a:spLocks noGrp="1"/>
          </p:cNvSpPr>
          <p:nvPr>
            <p:ph type="sldNum" sz="quarter" idx="12"/>
          </p:nvPr>
        </p:nvSpPr>
        <p:spPr/>
        <p:txBody>
          <a:bodyPr/>
          <a:lstStyle/>
          <a:p>
            <a:fld id="{BFD2CDEF-EBF7-A24C-97CC-57BDAB189928}" type="slidenum">
              <a:rPr lang="en-US" smtClean="0"/>
              <a:pPr/>
              <a:t>34</a:t>
            </a:fld>
            <a:endParaRPr lang="en-US" dirty="0"/>
          </a:p>
        </p:txBody>
      </p:sp>
      <p:sp>
        <p:nvSpPr>
          <p:cNvPr id="3" name="文本框 20">
            <a:extLst>
              <a:ext uri="{FF2B5EF4-FFF2-40B4-BE49-F238E27FC236}">
                <a16:creationId xmlns:a16="http://schemas.microsoft.com/office/drawing/2014/main" id="{5EE050C6-4BDB-0138-E3B0-E1522515B6B4}"/>
              </a:ext>
            </a:extLst>
          </p:cNvPr>
          <p:cNvSpPr txBox="1"/>
          <p:nvPr/>
        </p:nvSpPr>
        <p:spPr>
          <a:xfrm>
            <a:off x="1416109" y="57561"/>
            <a:ext cx="8357811" cy="523220"/>
          </a:xfrm>
          <a:prstGeom prst="rect">
            <a:avLst/>
          </a:prstGeom>
          <a:noFill/>
        </p:spPr>
        <p:txBody>
          <a:bodyPr wrap="square" rtlCol="0" anchor="t">
            <a:spAutoFit/>
          </a:bodyPr>
          <a:lstStyle/>
          <a:p>
            <a:r>
              <a:rPr lang="en-SG" sz="2800" b="1" dirty="0">
                <a:latin typeface="Söhne"/>
              </a:rPr>
              <a:t>5. Reflection</a:t>
            </a:r>
            <a:endParaRPr lang="en-SG" sz="2800" b="1" dirty="0"/>
          </a:p>
        </p:txBody>
      </p:sp>
      <p:sp>
        <p:nvSpPr>
          <p:cNvPr id="4" name="TextBox 3">
            <a:extLst>
              <a:ext uri="{FF2B5EF4-FFF2-40B4-BE49-F238E27FC236}">
                <a16:creationId xmlns:a16="http://schemas.microsoft.com/office/drawing/2014/main" id="{C5E16F56-2C92-3482-270E-FCE474F17721}"/>
              </a:ext>
            </a:extLst>
          </p:cNvPr>
          <p:cNvSpPr txBox="1"/>
          <p:nvPr/>
        </p:nvSpPr>
        <p:spPr>
          <a:xfrm>
            <a:off x="1482097" y="869654"/>
            <a:ext cx="7661903" cy="1231106"/>
          </a:xfrm>
          <a:prstGeom prst="rect">
            <a:avLst/>
          </a:prstGeom>
          <a:noFill/>
        </p:spPr>
        <p:txBody>
          <a:bodyPr wrap="square">
            <a:spAutoFit/>
          </a:bodyPr>
          <a:lstStyle/>
          <a:p>
            <a:pPr algn="l"/>
            <a:r>
              <a:rPr lang="en-US" sz="2000" b="1" dirty="0">
                <a:latin typeface="Arial" panose="020B0604020202020204" pitchFamily="34" charset="0"/>
                <a:cs typeface="Arial" panose="020B0604020202020204" pitchFamily="34" charset="0"/>
              </a:rPr>
              <a:t>Key Challenges:</a:t>
            </a:r>
          </a:p>
          <a:p>
            <a:pPr marL="742950" lvl="1" indent="-285750">
              <a:buFont typeface="Wingdings" panose="05000000000000000000" pitchFamily="2" charset="2"/>
              <a:buChar char="q"/>
            </a:pPr>
            <a:r>
              <a:rPr lang="en-US" i="0" dirty="0">
                <a:effectLst/>
                <a:latin typeface="Arial" panose="020B0604020202020204" pitchFamily="34" charset="0"/>
                <a:cs typeface="Arial" panose="020B0604020202020204" pitchFamily="34" charset="0"/>
              </a:rPr>
              <a:t>Insufficient time and computational resources</a:t>
            </a:r>
          </a:p>
          <a:p>
            <a:pPr marL="742950" lvl="1" indent="-285750">
              <a:buFont typeface="Wingdings" panose="05000000000000000000" pitchFamily="2" charset="2"/>
              <a:buChar char="q"/>
            </a:pPr>
            <a:r>
              <a:rPr lang="en-US" dirty="0">
                <a:latin typeface="Arial" panose="020B0604020202020204" pitchFamily="34" charset="0"/>
                <a:cs typeface="Arial" panose="020B0604020202020204" pitchFamily="34" charset="0"/>
              </a:rPr>
              <a:t>Lack of experience in LLM models</a:t>
            </a:r>
          </a:p>
          <a:p>
            <a:pPr marL="742950" lvl="1" indent="-285750">
              <a:buFont typeface="Wingdings" panose="05000000000000000000" pitchFamily="2" charset="2"/>
              <a:buChar char="q"/>
            </a:pPr>
            <a:r>
              <a:rPr lang="en-US" dirty="0">
                <a:latin typeface="Arial" panose="020B0604020202020204" pitchFamily="34" charset="0"/>
                <a:cs typeface="Arial" panose="020B0604020202020204" pitchFamily="34" charset="0"/>
              </a:rPr>
              <a:t>Investigations on hierarchical relationship within the JSON file</a:t>
            </a:r>
            <a:endParaRPr lang="en-US" b="0" i="0" dirty="0">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617615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01D80E8-9DB6-F546-51C0-C6D3FD6E8770}"/>
              </a:ext>
            </a:extLst>
          </p:cNvPr>
          <p:cNvSpPr>
            <a:spLocks noGrp="1"/>
          </p:cNvSpPr>
          <p:nvPr>
            <p:ph type="sldNum" sz="quarter" idx="12"/>
          </p:nvPr>
        </p:nvSpPr>
        <p:spPr>
          <a:xfrm>
            <a:off x="3793439" y="6415560"/>
            <a:ext cx="2743200" cy="365125"/>
          </a:xfrm>
        </p:spPr>
        <p:txBody>
          <a:bodyPr/>
          <a:lstStyle/>
          <a:p>
            <a:fld id="{BFD2CDEF-EBF7-A24C-97CC-57BDAB189928}" type="slidenum">
              <a:rPr lang="en-US" smtClean="0"/>
              <a:pPr/>
              <a:t>35</a:t>
            </a:fld>
            <a:endParaRPr lang="en-US" dirty="0"/>
          </a:p>
        </p:txBody>
      </p:sp>
      <p:sp>
        <p:nvSpPr>
          <p:cNvPr id="3" name="TextBox 2">
            <a:extLst>
              <a:ext uri="{FF2B5EF4-FFF2-40B4-BE49-F238E27FC236}">
                <a16:creationId xmlns:a16="http://schemas.microsoft.com/office/drawing/2014/main" id="{3C902BD9-4BC4-9973-8CE9-B2D27E887891}"/>
              </a:ext>
            </a:extLst>
          </p:cNvPr>
          <p:cNvSpPr txBox="1"/>
          <p:nvPr/>
        </p:nvSpPr>
        <p:spPr>
          <a:xfrm>
            <a:off x="4054661" y="575539"/>
            <a:ext cx="4572000" cy="1077218"/>
          </a:xfrm>
          <a:prstGeom prst="rect">
            <a:avLst/>
          </a:prstGeom>
          <a:noFill/>
        </p:spPr>
        <p:txBody>
          <a:bodyPr wrap="square">
            <a:spAutoFit/>
          </a:bodyPr>
          <a:lstStyle/>
          <a:p>
            <a:pPr algn="ctr"/>
            <a:r>
              <a:rPr lang="en-US" sz="3200" b="1" dirty="0">
                <a:solidFill>
                  <a:schemeClr val="tx1">
                    <a:lumMod val="85000"/>
                    <a:lumOff val="15000"/>
                  </a:schemeClr>
                </a:solidFill>
              </a:rPr>
              <a:t>Thank you</a:t>
            </a:r>
            <a:r>
              <a:rPr lang="zh-CN" altLang="en-US" sz="3200" b="1" dirty="0">
                <a:solidFill>
                  <a:schemeClr val="tx1">
                    <a:lumMod val="85000"/>
                    <a:lumOff val="15000"/>
                  </a:schemeClr>
                </a:solidFill>
              </a:rPr>
              <a:t>！</a:t>
            </a:r>
            <a:endParaRPr lang="en-SG" altLang="zh-CN" sz="3200" b="1" dirty="0">
              <a:solidFill>
                <a:schemeClr val="tx1">
                  <a:lumMod val="85000"/>
                  <a:lumOff val="15000"/>
                </a:schemeClr>
              </a:solidFill>
            </a:endParaRPr>
          </a:p>
          <a:p>
            <a:pPr algn="ctr"/>
            <a:r>
              <a:rPr lang="en-US" altLang="zh-CN" sz="3200" b="1" dirty="0">
                <a:solidFill>
                  <a:schemeClr val="tx1">
                    <a:lumMod val="85000"/>
                    <a:lumOff val="15000"/>
                  </a:schemeClr>
                </a:solidFill>
              </a:rPr>
              <a:t>Q &amp; A</a:t>
            </a:r>
            <a:endParaRPr lang="en-SG" altLang="zh-CN" sz="3200" b="1" dirty="0">
              <a:solidFill>
                <a:schemeClr val="tx1">
                  <a:lumMod val="85000"/>
                  <a:lumOff val="15000"/>
                </a:schemeClr>
              </a:solidFill>
            </a:endParaRPr>
          </a:p>
        </p:txBody>
      </p:sp>
      <p:pic>
        <p:nvPicPr>
          <p:cNvPr id="5" name="Picture 4" descr="A person in a suit and tie&#10;&#10;Description automatically generated">
            <a:extLst>
              <a:ext uri="{FF2B5EF4-FFF2-40B4-BE49-F238E27FC236}">
                <a16:creationId xmlns:a16="http://schemas.microsoft.com/office/drawing/2014/main" id="{A4BE20B1-FEAA-1FA8-F3D8-97122C510C23}"/>
              </a:ext>
            </a:extLst>
          </p:cNvPr>
          <p:cNvPicPr>
            <a:picLocks noChangeAspect="1"/>
          </p:cNvPicPr>
          <p:nvPr/>
        </p:nvPicPr>
        <p:blipFill rotWithShape="1">
          <a:blip r:embed="rId2"/>
          <a:srcRect t="3999" b="23595"/>
          <a:stretch/>
        </p:blipFill>
        <p:spPr>
          <a:xfrm>
            <a:off x="1618724" y="1981849"/>
            <a:ext cx="1696720" cy="1842763"/>
          </a:xfrm>
          <a:prstGeom prst="rect">
            <a:avLst/>
          </a:prstGeom>
        </p:spPr>
      </p:pic>
      <p:sp>
        <p:nvSpPr>
          <p:cNvPr id="7" name="TextBox 6">
            <a:extLst>
              <a:ext uri="{FF2B5EF4-FFF2-40B4-BE49-F238E27FC236}">
                <a16:creationId xmlns:a16="http://schemas.microsoft.com/office/drawing/2014/main" id="{EE0F9E69-5DD2-1CE7-A668-1A8B73C293C6}"/>
              </a:ext>
            </a:extLst>
          </p:cNvPr>
          <p:cNvSpPr txBox="1"/>
          <p:nvPr/>
        </p:nvSpPr>
        <p:spPr>
          <a:xfrm>
            <a:off x="3628762" y="1999521"/>
            <a:ext cx="7628518" cy="1785104"/>
          </a:xfrm>
          <a:prstGeom prst="rect">
            <a:avLst/>
          </a:prstGeom>
          <a:noFill/>
        </p:spPr>
        <p:txBody>
          <a:bodyPr wrap="square">
            <a:spAutoFit/>
          </a:bodyPr>
          <a:lstStyle/>
          <a:p>
            <a:pPr algn="l"/>
            <a:r>
              <a:rPr lang="en-US" sz="2000" b="1" dirty="0">
                <a:cs typeface="Arial"/>
              </a:rPr>
              <a:t>Chen Lequn</a:t>
            </a:r>
          </a:p>
          <a:p>
            <a:pPr algn="l"/>
            <a:r>
              <a:rPr lang="en-US" sz="1800" i="1" dirty="0">
                <a:cs typeface="Arial"/>
              </a:rPr>
              <a:t>PhD candidate</a:t>
            </a:r>
          </a:p>
          <a:p>
            <a:pPr algn="l"/>
            <a:r>
              <a:rPr lang="en-US" dirty="0">
                <a:cs typeface="Arial"/>
              </a:rPr>
              <a:t>Advanced Remanufacturing and Technology Centre (ARTC), A*STAR, Singapore </a:t>
            </a:r>
          </a:p>
          <a:p>
            <a:pPr algn="l"/>
            <a:r>
              <a:rPr lang="en-US" sz="1800" dirty="0">
                <a:cs typeface="Arial"/>
              </a:rPr>
              <a:t>School of Mechanical and Aerospace Engineering</a:t>
            </a:r>
          </a:p>
          <a:p>
            <a:pPr algn="l"/>
            <a:r>
              <a:rPr lang="en-US" sz="1800" dirty="0">
                <a:cs typeface="Arial"/>
              </a:rPr>
              <a:t>Nanyang Technological University, Singapore</a:t>
            </a:r>
          </a:p>
          <a:p>
            <a:pPr algn="l"/>
            <a:r>
              <a:rPr lang="en-US" sz="1800" dirty="0">
                <a:cs typeface="Arial"/>
              </a:rPr>
              <a:t>Contact: </a:t>
            </a:r>
            <a:r>
              <a:rPr lang="en-US" sz="1800" dirty="0">
                <a:solidFill>
                  <a:srgbClr val="0070C0"/>
                </a:solidFill>
                <a:cs typeface="Arial"/>
                <a:hlinkClick r:id="rId3">
                  <a:extLst>
                    <a:ext uri="{A12FA001-AC4F-418D-AE19-62706E023703}">
                      <ahyp:hlinkClr xmlns:ahyp="http://schemas.microsoft.com/office/drawing/2018/hyperlinkcolor" val="tx"/>
                    </a:ext>
                  </a:extLst>
                </a:hlinkClick>
              </a:rPr>
              <a:t>chen1470@e.ntu.edu.sg</a:t>
            </a:r>
            <a:endParaRPr lang="en-US" sz="1800" dirty="0">
              <a:solidFill>
                <a:srgbClr val="0070C0"/>
              </a:solidFill>
              <a:cs typeface="Arial"/>
            </a:endParaRPr>
          </a:p>
        </p:txBody>
      </p:sp>
      <p:pic>
        <p:nvPicPr>
          <p:cNvPr id="11" name="Graphic 10">
            <a:extLst>
              <a:ext uri="{FF2B5EF4-FFF2-40B4-BE49-F238E27FC236}">
                <a16:creationId xmlns:a16="http://schemas.microsoft.com/office/drawing/2014/main" id="{45A2E5B4-A7B9-82F4-177D-568EFE47CF4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871242" y="4010867"/>
            <a:ext cx="1600200" cy="1600200"/>
          </a:xfrm>
          <a:prstGeom prst="rect">
            <a:avLst/>
          </a:prstGeom>
        </p:spPr>
      </p:pic>
      <p:pic>
        <p:nvPicPr>
          <p:cNvPr id="13" name="Picture 12" descr="A blue square with white letters&#10;&#10;Description automatically generated">
            <a:extLst>
              <a:ext uri="{FF2B5EF4-FFF2-40B4-BE49-F238E27FC236}">
                <a16:creationId xmlns:a16="http://schemas.microsoft.com/office/drawing/2014/main" id="{C70DD7BA-AA83-D536-96F5-C214461A9F9E}"/>
              </a:ext>
            </a:extLst>
          </p:cNvPr>
          <p:cNvPicPr>
            <a:picLocks noChangeAspect="1"/>
          </p:cNvPicPr>
          <p:nvPr/>
        </p:nvPicPr>
        <p:blipFill rotWithShape="1">
          <a:blip r:embed="rId6"/>
          <a:srcRect l="27638" t="12717" r="30729" b="7662"/>
          <a:stretch/>
        </p:blipFill>
        <p:spPr>
          <a:xfrm>
            <a:off x="6386862" y="5699559"/>
            <a:ext cx="568960" cy="572134"/>
          </a:xfrm>
          <a:prstGeom prst="rect">
            <a:avLst/>
          </a:prstGeom>
        </p:spPr>
      </p:pic>
      <p:pic>
        <p:nvPicPr>
          <p:cNvPr id="17" name="Picture 16" descr="A qr code with a cartoon character&#10;&#10;Description automatically generated">
            <a:extLst>
              <a:ext uri="{FF2B5EF4-FFF2-40B4-BE49-F238E27FC236}">
                <a16:creationId xmlns:a16="http://schemas.microsoft.com/office/drawing/2014/main" id="{CF0A82F4-9882-DB9E-2552-E6D5CF65949F}"/>
              </a:ext>
            </a:extLst>
          </p:cNvPr>
          <p:cNvPicPr>
            <a:picLocks noChangeAspect="1"/>
          </p:cNvPicPr>
          <p:nvPr/>
        </p:nvPicPr>
        <p:blipFill rotWithShape="1">
          <a:blip r:embed="rId7"/>
          <a:srcRect l="17710" t="29882" r="16294" b="23245"/>
          <a:stretch/>
        </p:blipFill>
        <p:spPr>
          <a:xfrm>
            <a:off x="7845129" y="4051577"/>
            <a:ext cx="1467315" cy="1417314"/>
          </a:xfrm>
          <a:prstGeom prst="rect">
            <a:avLst/>
          </a:prstGeom>
        </p:spPr>
      </p:pic>
      <p:pic>
        <p:nvPicPr>
          <p:cNvPr id="19" name="Picture 18" descr="A green square with white speech bubbles&#10;&#10;Description automatically generated">
            <a:extLst>
              <a:ext uri="{FF2B5EF4-FFF2-40B4-BE49-F238E27FC236}">
                <a16:creationId xmlns:a16="http://schemas.microsoft.com/office/drawing/2014/main" id="{620E70AE-1E12-8FED-F81D-CBC04F75D386}"/>
              </a:ext>
            </a:extLst>
          </p:cNvPr>
          <p:cNvPicPr>
            <a:picLocks noChangeAspect="1"/>
          </p:cNvPicPr>
          <p:nvPr/>
        </p:nvPicPr>
        <p:blipFill>
          <a:blip r:embed="rId8"/>
          <a:stretch>
            <a:fillRect/>
          </a:stretch>
        </p:blipFill>
        <p:spPr>
          <a:xfrm>
            <a:off x="8134891" y="5722235"/>
            <a:ext cx="983539" cy="491770"/>
          </a:xfrm>
          <a:prstGeom prst="rect">
            <a:avLst/>
          </a:prstGeom>
        </p:spPr>
      </p:pic>
      <p:pic>
        <p:nvPicPr>
          <p:cNvPr id="21" name="Picture 20" descr="A qr code on a white background&#10;&#10;Description automatically generated">
            <a:extLst>
              <a:ext uri="{FF2B5EF4-FFF2-40B4-BE49-F238E27FC236}">
                <a16:creationId xmlns:a16="http://schemas.microsoft.com/office/drawing/2014/main" id="{B324669B-E8B6-AC6B-51A3-1919D45AA2BC}"/>
              </a:ext>
            </a:extLst>
          </p:cNvPr>
          <p:cNvPicPr>
            <a:picLocks noChangeAspect="1"/>
          </p:cNvPicPr>
          <p:nvPr/>
        </p:nvPicPr>
        <p:blipFill rotWithShape="1">
          <a:blip r:embed="rId9"/>
          <a:srcRect l="28601" t="47407" r="27943" b="31852"/>
          <a:stretch/>
        </p:blipFill>
        <p:spPr>
          <a:xfrm>
            <a:off x="9720552" y="4010867"/>
            <a:ext cx="1481365" cy="1571145"/>
          </a:xfrm>
          <a:prstGeom prst="rect">
            <a:avLst/>
          </a:prstGeom>
        </p:spPr>
      </p:pic>
      <p:pic>
        <p:nvPicPr>
          <p:cNvPr id="23" name="Picture 22" descr="A green square with a phone in a circle and a speech bubble&#10;&#10;Description automatically generated">
            <a:extLst>
              <a:ext uri="{FF2B5EF4-FFF2-40B4-BE49-F238E27FC236}">
                <a16:creationId xmlns:a16="http://schemas.microsoft.com/office/drawing/2014/main" id="{4F047286-3C4D-56F5-FED1-09395C76CB6D}"/>
              </a:ext>
            </a:extLst>
          </p:cNvPr>
          <p:cNvPicPr>
            <a:picLocks noChangeAspect="1"/>
          </p:cNvPicPr>
          <p:nvPr/>
        </p:nvPicPr>
        <p:blipFill>
          <a:blip r:embed="rId10"/>
          <a:stretch>
            <a:fillRect/>
          </a:stretch>
        </p:blipFill>
        <p:spPr>
          <a:xfrm>
            <a:off x="10155259" y="5682053"/>
            <a:ext cx="701781" cy="572134"/>
          </a:xfrm>
          <a:prstGeom prst="rect">
            <a:avLst/>
          </a:prstGeom>
        </p:spPr>
      </p:pic>
      <p:sp>
        <p:nvSpPr>
          <p:cNvPr id="24" name="TextBox 23">
            <a:extLst>
              <a:ext uri="{FF2B5EF4-FFF2-40B4-BE49-F238E27FC236}">
                <a16:creationId xmlns:a16="http://schemas.microsoft.com/office/drawing/2014/main" id="{EE4C8DDB-F697-6F7E-F487-7F6F01176F03}"/>
              </a:ext>
            </a:extLst>
          </p:cNvPr>
          <p:cNvSpPr txBox="1"/>
          <p:nvPr/>
        </p:nvSpPr>
        <p:spPr>
          <a:xfrm>
            <a:off x="2089323" y="4575568"/>
            <a:ext cx="3408232" cy="369332"/>
          </a:xfrm>
          <a:prstGeom prst="rect">
            <a:avLst/>
          </a:prstGeom>
          <a:noFill/>
        </p:spPr>
        <p:txBody>
          <a:bodyPr wrap="square">
            <a:spAutoFit/>
          </a:bodyPr>
          <a:lstStyle/>
          <a:p>
            <a:pPr algn="ctr"/>
            <a:r>
              <a:rPr lang="en-SG" b="1" dirty="0">
                <a:solidFill>
                  <a:schemeClr val="tx1">
                    <a:lumMod val="85000"/>
                    <a:lumOff val="15000"/>
                  </a:schemeClr>
                </a:solidFill>
              </a:rPr>
              <a:t>Feel free to connect!</a:t>
            </a:r>
            <a:endParaRPr lang="en-SG" altLang="zh-CN" b="1" dirty="0">
              <a:solidFill>
                <a:schemeClr val="tx1">
                  <a:lumMod val="85000"/>
                  <a:lumOff val="15000"/>
                </a:schemeClr>
              </a:solidFill>
            </a:endParaRPr>
          </a:p>
        </p:txBody>
      </p:sp>
    </p:spTree>
    <p:extLst>
      <p:ext uri="{BB962C8B-B14F-4D97-AF65-F5344CB8AC3E}">
        <p14:creationId xmlns:p14="http://schemas.microsoft.com/office/powerpoint/2010/main" val="8020662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4</a:t>
            </a:fld>
            <a:endParaRPr lang="en-US" dirty="0"/>
          </a:p>
        </p:txBody>
      </p:sp>
      <p:sp>
        <p:nvSpPr>
          <p:cNvPr id="7" name="矩形: 圆角 19">
            <a:extLst>
              <a:ext uri="{FF2B5EF4-FFF2-40B4-BE49-F238E27FC236}">
                <a16:creationId xmlns:a16="http://schemas.microsoft.com/office/drawing/2014/main" id="{516C3916-4685-0D8E-9883-CA199F8DF470}"/>
              </a:ext>
            </a:extLst>
          </p:cNvPr>
          <p:cNvSpPr/>
          <p:nvPr/>
        </p:nvSpPr>
        <p:spPr>
          <a:xfrm>
            <a:off x="1517709" y="768254"/>
            <a:ext cx="10166291" cy="4894190"/>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 name="文本框 20">
            <a:extLst>
              <a:ext uri="{FF2B5EF4-FFF2-40B4-BE49-F238E27FC236}">
                <a16:creationId xmlns:a16="http://schemas.microsoft.com/office/drawing/2014/main" id="{53AC7810-C807-DCA6-8385-C0973A96B2FD}"/>
              </a:ext>
            </a:extLst>
          </p:cNvPr>
          <p:cNvSpPr txBox="1"/>
          <p:nvPr/>
        </p:nvSpPr>
        <p:spPr>
          <a:xfrm>
            <a:off x="1659250" y="826573"/>
            <a:ext cx="5895805" cy="369332"/>
          </a:xfrm>
          <a:prstGeom prst="rect">
            <a:avLst/>
          </a:prstGeom>
          <a:noFill/>
        </p:spPr>
        <p:txBody>
          <a:bodyPr wrap="square" rtlCol="0" anchor="t">
            <a:spAutoFit/>
          </a:bodyPr>
          <a:lstStyle/>
          <a:p>
            <a:r>
              <a:rPr lang="en-US" altLang="zh-CN" b="1" dirty="0">
                <a:ea typeface="宋体" panose="02010600030101010101" pitchFamily="2" charset="-122"/>
                <a:cs typeface="Arial" panose="020B0604020202020204" pitchFamily="34" charset="0"/>
              </a:rPr>
              <a:t>Assembly JSON file </a:t>
            </a:r>
            <a:r>
              <a:rPr lang="en-US" altLang="zh-CN" b="1" dirty="0">
                <a:solidFill>
                  <a:srgbClr val="FF0000"/>
                </a:solidFill>
                <a:ea typeface="宋体" panose="02010600030101010101" pitchFamily="2" charset="-122"/>
                <a:cs typeface="Arial" panose="020B0604020202020204" pitchFamily="34" charset="0"/>
              </a:rPr>
              <a:t>hierarchical</a:t>
            </a:r>
            <a:r>
              <a:rPr lang="en-US" altLang="zh-CN" b="1" dirty="0">
                <a:ea typeface="宋体" panose="02010600030101010101" pitchFamily="2" charset="-122"/>
                <a:cs typeface="Arial" panose="020B0604020202020204" pitchFamily="34" charset="0"/>
              </a:rPr>
              <a:t> structure</a:t>
            </a:r>
          </a:p>
        </p:txBody>
      </p:sp>
      <p:sp>
        <p:nvSpPr>
          <p:cNvPr id="9" name="文本框 20">
            <a:extLst>
              <a:ext uri="{FF2B5EF4-FFF2-40B4-BE49-F238E27FC236}">
                <a16:creationId xmlns:a16="http://schemas.microsoft.com/office/drawing/2014/main" id="{83864E47-C4BF-FA48-2360-025AA820A4EF}"/>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1. Dataset Analysis</a:t>
            </a:r>
            <a:endParaRPr lang="en-US" altLang="zh-CN" sz="2400" dirty="0">
              <a:ea typeface="宋体" panose="02010600030101010101" pitchFamily="2" charset="-122"/>
              <a:cs typeface="Arial" panose="020B0604020202020204" pitchFamily="34" charset="0"/>
            </a:endParaRPr>
          </a:p>
        </p:txBody>
      </p:sp>
      <p:sp>
        <p:nvSpPr>
          <p:cNvPr id="3" name="Rectangle 1">
            <a:extLst>
              <a:ext uri="{FF2B5EF4-FFF2-40B4-BE49-F238E27FC236}">
                <a16:creationId xmlns:a16="http://schemas.microsoft.com/office/drawing/2014/main" id="{7E412270-CABD-7260-5FD7-A6DA9A2D1D80}"/>
              </a:ext>
            </a:extLst>
          </p:cNvPr>
          <p:cNvSpPr>
            <a:spLocks noChangeArrowheads="1"/>
          </p:cNvSpPr>
          <p:nvPr/>
        </p:nvSpPr>
        <p:spPr bwMode="auto">
          <a:xfrm>
            <a:off x="1714990" y="1226668"/>
            <a:ext cx="9788556" cy="4401205"/>
          </a:xfrm>
          <a:prstGeom prst="rect">
            <a:avLst/>
          </a:prstGeom>
          <a:noFill/>
          <a:ln>
            <a:noFill/>
          </a:ln>
          <a:effectLst/>
        </p:spPr>
        <p:txBody>
          <a:bodyPr vert="horz" wrap="square" lIns="0" tIns="0" rIns="0" bIns="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b="0" i="0" u="none" strike="noStrike" cap="none" normalizeH="0" baseline="0" dirty="0">
                <a:ln>
                  <a:noFill/>
                </a:ln>
                <a:solidFill>
                  <a:schemeClr val="tx1"/>
                </a:solidFill>
                <a:effectLst/>
                <a:latin typeface="Arial Unicode MS"/>
                <a:ea typeface="var(--jp-code-font-family)"/>
              </a:rPr>
              <a:t>Keys: (['tree', 'root', 'occurrences', 'components', </a:t>
            </a:r>
            <a:r>
              <a:rPr kumimoji="0" lang="en-US" altLang="en-US" b="1" i="0" u="sng" strike="noStrike" cap="none" normalizeH="0" baseline="0" dirty="0">
                <a:ln>
                  <a:noFill/>
                </a:ln>
                <a:solidFill>
                  <a:srgbClr val="FF0000"/>
                </a:solidFill>
                <a:effectLst/>
                <a:latin typeface="Arial Unicode MS"/>
                <a:ea typeface="var(--jp-code-font-family)"/>
              </a:rPr>
              <a:t>'bodies</a:t>
            </a:r>
            <a:r>
              <a:rPr kumimoji="0" lang="en-US" altLang="en-US" b="0" i="0" u="none" strike="noStrike" cap="none" normalizeH="0" baseline="0" dirty="0">
                <a:ln>
                  <a:noFill/>
                </a:ln>
                <a:solidFill>
                  <a:schemeClr val="tx1"/>
                </a:solidFill>
                <a:effectLst/>
                <a:latin typeface="Arial Unicode MS"/>
                <a:ea typeface="var(--jp-code-font-family)"/>
              </a:rPr>
              <a:t>', '</a:t>
            </a:r>
            <a:r>
              <a:rPr kumimoji="0" lang="en-US" altLang="en-US" b="0" i="0" u="none" strike="noStrike" cap="none" normalizeH="0" baseline="0" dirty="0" err="1">
                <a:ln>
                  <a:noFill/>
                </a:ln>
                <a:solidFill>
                  <a:schemeClr val="tx1"/>
                </a:solidFill>
                <a:effectLst/>
                <a:latin typeface="Arial Unicode MS"/>
                <a:ea typeface="var(--jp-code-font-family)"/>
              </a:rPr>
              <a:t>as_built_joints</a:t>
            </a:r>
            <a:r>
              <a:rPr kumimoji="0" lang="en-US" altLang="en-US" b="0" i="0" u="none" strike="noStrike" cap="none" normalizeH="0" baseline="0" dirty="0">
                <a:ln>
                  <a:noFill/>
                </a:ln>
                <a:solidFill>
                  <a:schemeClr val="tx1"/>
                </a:solidFill>
                <a:effectLst/>
                <a:latin typeface="Arial Unicode MS"/>
                <a:ea typeface="var(--jp-code-font-family)"/>
              </a:rPr>
              <a:t>', 'contacts', 'holes', </a:t>
            </a:r>
            <a:r>
              <a:rPr kumimoji="0" lang="en-US" altLang="en-US" b="1" i="0" u="sng" strike="noStrike" cap="none" normalizeH="0" baseline="0" dirty="0">
                <a:ln>
                  <a:noFill/>
                </a:ln>
                <a:solidFill>
                  <a:srgbClr val="FF0000"/>
                </a:solidFill>
                <a:effectLst/>
                <a:latin typeface="Arial Unicode MS"/>
                <a:ea typeface="var(--jp-code-font-family)"/>
              </a:rPr>
              <a:t>'properties</a:t>
            </a:r>
            <a:r>
              <a:rPr kumimoji="0" lang="en-US" altLang="en-US" b="0" i="0" u="none" strike="noStrike" cap="none" normalizeH="0" baseline="0" dirty="0">
                <a:ln>
                  <a:noFill/>
                </a:ln>
                <a:solidFill>
                  <a:schemeClr val="tx1"/>
                </a:solidFill>
                <a:effectLst/>
                <a:latin typeface="Arial Unicode MS"/>
                <a:ea typeface="var(--jp-code-font-family)"/>
              </a:rPr>
              <a:t>'])</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b="0" i="0" u="none" strike="noStrike" cap="none" normalizeH="0" baseline="0" dirty="0">
                <a:ln>
                  <a:noFill/>
                </a:ln>
                <a:solidFill>
                  <a:schemeClr val="tx1"/>
                </a:solidFill>
                <a:effectLst/>
                <a:latin typeface="Arial Unicode MS"/>
                <a:ea typeface="var(--jp-code-font-family)"/>
              </a:rPr>
              <a:t>Properties: </a:t>
            </a:r>
          </a:p>
          <a:p>
            <a:pPr marL="742950" lvl="1" indent="-285750" eaLnBrk="0" fontAlgn="base" hangingPunct="0">
              <a:spcBef>
                <a:spcPct val="0"/>
              </a:spcBef>
              <a:spcAft>
                <a:spcPct val="0"/>
              </a:spcAft>
              <a:buFont typeface="Arial" panose="020B0604020202020204" pitchFamily="34" charset="0"/>
              <a:buChar char="•"/>
            </a:pPr>
            <a:r>
              <a:rPr lang="en-US" altLang="en-US" dirty="0">
                <a:latin typeface="Arial Unicode MS"/>
                <a:ea typeface="var(--jp-code-font-family)"/>
              </a:rPr>
              <a:t>Assembly level information</a:t>
            </a:r>
          </a:p>
          <a:p>
            <a:pPr marL="742950" lvl="1" indent="-285750" eaLnBrk="0" fontAlgn="base" hangingPunct="0">
              <a:spcBef>
                <a:spcPct val="0"/>
              </a:spcBef>
              <a:spcAft>
                <a:spcPct val="0"/>
              </a:spcAft>
              <a:buFont typeface="Arial" panose="020B0604020202020204" pitchFamily="34" charset="0"/>
              <a:buChar char="•"/>
            </a:pPr>
            <a:r>
              <a:rPr lang="en-US" altLang="en-US" sz="1600" i="1" dirty="0">
                <a:solidFill>
                  <a:schemeClr val="tx2">
                    <a:lumMod val="75000"/>
                    <a:lumOff val="25000"/>
                  </a:schemeClr>
                </a:solidFill>
                <a:latin typeface="Arial Unicode MS"/>
              </a:rPr>
              <a:t>['name', '</a:t>
            </a:r>
            <a:r>
              <a:rPr lang="en-US" altLang="en-US" sz="1600" i="1" dirty="0" err="1">
                <a:solidFill>
                  <a:schemeClr val="tx2">
                    <a:lumMod val="75000"/>
                    <a:lumOff val="25000"/>
                  </a:schemeClr>
                </a:solidFill>
                <a:latin typeface="Arial Unicode MS"/>
              </a:rPr>
              <a:t>bounding_box</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vertex_count</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edge_count</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face_count</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loop_count</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shell_count</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body_count</a:t>
            </a:r>
            <a:r>
              <a:rPr lang="en-US" altLang="en-US" sz="1600" i="1" dirty="0">
                <a:solidFill>
                  <a:schemeClr val="tx2">
                    <a:lumMod val="75000"/>
                    <a:lumOff val="25000"/>
                  </a:schemeClr>
                </a:solidFill>
                <a:latin typeface="Arial Unicode MS"/>
              </a:rPr>
              <a:t>', 'area', 'volume', 'density', 'mass', '</a:t>
            </a:r>
            <a:r>
              <a:rPr lang="en-US" altLang="en-US" sz="1600" i="1" dirty="0" err="1">
                <a:solidFill>
                  <a:schemeClr val="tx2">
                    <a:lumMod val="75000"/>
                    <a:lumOff val="25000"/>
                  </a:schemeClr>
                </a:solidFill>
                <a:latin typeface="Arial Unicode MS"/>
              </a:rPr>
              <a:t>center_of_mass</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principal_axes</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xyz_moments_of_inertia</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surface_types</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vertex_valence</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design_type</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likes_count</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comments_count</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views_count</a:t>
            </a:r>
            <a:r>
              <a:rPr lang="en-US" altLang="en-US" sz="1600" i="1" dirty="0">
                <a:solidFill>
                  <a:schemeClr val="tx2">
                    <a:lumMod val="75000"/>
                    <a:lumOff val="25000"/>
                  </a:schemeClr>
                </a:solidFill>
                <a:latin typeface="Arial Unicode MS"/>
              </a:rPr>
              <a:t>', 'products', 'categories', 'industries’]) </a:t>
            </a:r>
          </a:p>
          <a:p>
            <a:pPr marL="285750" indent="-285750" eaLnBrk="0" fontAlgn="base" hangingPunct="0">
              <a:spcBef>
                <a:spcPct val="0"/>
              </a:spcBef>
              <a:spcAft>
                <a:spcPct val="0"/>
              </a:spcAft>
              <a:buFont typeface="Wingdings" panose="05000000000000000000" pitchFamily="2" charset="2"/>
              <a:buChar char="q"/>
            </a:pPr>
            <a:r>
              <a:rPr lang="en-US" altLang="en-US" dirty="0">
                <a:latin typeface="Arial" panose="020B0604020202020204" pitchFamily="34" charset="0"/>
              </a:rPr>
              <a:t>Bodies:	</a:t>
            </a:r>
          </a:p>
          <a:p>
            <a:pPr marL="742950" lvl="1" indent="-285750" eaLnBrk="0" fontAlgn="base" hangingPunct="0">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Individual Component level information</a:t>
            </a:r>
          </a:p>
          <a:p>
            <a:pPr marL="742950" lvl="1" indent="-285750" eaLnBrk="0" fontAlgn="base" hangingPunct="0">
              <a:spcBef>
                <a:spcPct val="0"/>
              </a:spcBef>
              <a:spcAft>
                <a:spcPct val="0"/>
              </a:spcAft>
              <a:buFont typeface="Wingdings" panose="05000000000000000000" pitchFamily="2" charset="2"/>
              <a:buChar char="q"/>
            </a:pPr>
            <a:r>
              <a:rPr kumimoji="0" lang="en-US" altLang="en-US" sz="1600" b="0" i="1" u="none" strike="noStrike" cap="none" normalizeH="0" baseline="0" dirty="0">
                <a:ln>
                  <a:noFill/>
                </a:ln>
                <a:solidFill>
                  <a:schemeClr val="tx2">
                    <a:lumMod val="75000"/>
                    <a:lumOff val="25000"/>
                  </a:schemeClr>
                </a:solidFill>
                <a:effectLst/>
                <a:latin typeface="Arial Unicode MS"/>
                <a:ea typeface="var(--jp-code-font-family)"/>
              </a:rPr>
              <a:t>{'name': 'Body7', 'type': '</a:t>
            </a:r>
            <a:r>
              <a:rPr kumimoji="0" lang="en-US" altLang="en-US" sz="1600" b="0" i="1" u="none" strike="noStrike" cap="none" normalizeH="0" baseline="0" dirty="0" err="1">
                <a:ln>
                  <a:noFill/>
                </a:ln>
                <a:solidFill>
                  <a:schemeClr val="tx2">
                    <a:lumMod val="75000"/>
                    <a:lumOff val="25000"/>
                  </a:schemeClr>
                </a:solidFill>
                <a:effectLst/>
                <a:latin typeface="Arial Unicode MS"/>
                <a:ea typeface="var(--jp-code-font-family)"/>
              </a:rPr>
              <a:t>BRepBody</a:t>
            </a:r>
            <a:r>
              <a:rPr kumimoji="0" lang="en-US" altLang="en-US" sz="1600" b="0" i="1" u="none" strike="noStrike" cap="none" normalizeH="0" baseline="0" dirty="0">
                <a:ln>
                  <a:noFill/>
                </a:ln>
                <a:solidFill>
                  <a:schemeClr val="tx2">
                    <a:lumMod val="75000"/>
                    <a:lumOff val="25000"/>
                  </a:schemeClr>
                </a:solidFill>
                <a:effectLst/>
                <a:latin typeface="Arial Unicode MS"/>
                <a:ea typeface="var(--jp-code-font-family)"/>
              </a:rPr>
              <a:t>', '</a:t>
            </a:r>
            <a:r>
              <a:rPr kumimoji="0" lang="en-US" altLang="en-US" sz="1600" b="0" i="1" u="none" strike="noStrike" cap="none" normalizeH="0" baseline="0" dirty="0" err="1">
                <a:ln>
                  <a:noFill/>
                </a:ln>
                <a:solidFill>
                  <a:schemeClr val="tx2">
                    <a:lumMod val="75000"/>
                    <a:lumOff val="25000"/>
                  </a:schemeClr>
                </a:solidFill>
                <a:effectLst/>
                <a:latin typeface="Arial Unicode MS"/>
                <a:ea typeface="var(--jp-code-font-family)"/>
              </a:rPr>
              <a:t>png</a:t>
            </a:r>
            <a:r>
              <a:rPr kumimoji="0" lang="en-US" altLang="en-US" sz="1600" b="0" i="1" u="none" strike="noStrike" cap="none" normalizeH="0" baseline="0" dirty="0">
                <a:ln>
                  <a:noFill/>
                </a:ln>
                <a:solidFill>
                  <a:schemeClr val="tx2">
                    <a:lumMod val="75000"/>
                    <a:lumOff val="25000"/>
                  </a:schemeClr>
                </a:solidFill>
                <a:effectLst/>
                <a:latin typeface="Arial Unicode MS"/>
                <a:ea typeface="var(--jp-code-font-family)"/>
              </a:rPr>
              <a:t>': 'e397626e-0608-11ec-a470-02052889e3af.png', '</a:t>
            </a:r>
            <a:r>
              <a:rPr kumimoji="0" lang="en-US" altLang="en-US" sz="1600" b="0" i="1" u="none" strike="noStrike" cap="none" normalizeH="0" baseline="0" dirty="0" err="1">
                <a:ln>
                  <a:noFill/>
                </a:ln>
                <a:solidFill>
                  <a:schemeClr val="tx2">
                    <a:lumMod val="75000"/>
                    <a:lumOff val="25000"/>
                  </a:schemeClr>
                </a:solidFill>
                <a:effectLst/>
                <a:latin typeface="Arial Unicode MS"/>
                <a:ea typeface="var(--jp-code-font-family)"/>
              </a:rPr>
              <a:t>smt</a:t>
            </a:r>
            <a:r>
              <a:rPr kumimoji="0" lang="en-US" altLang="en-US" sz="1600" b="0" i="1" u="none" strike="noStrike" cap="none" normalizeH="0" baseline="0" dirty="0">
                <a:ln>
                  <a:noFill/>
                </a:ln>
                <a:solidFill>
                  <a:schemeClr val="tx2">
                    <a:lumMod val="75000"/>
                    <a:lumOff val="25000"/>
                  </a:schemeClr>
                </a:solidFill>
                <a:effectLst/>
                <a:latin typeface="Arial Unicode MS"/>
                <a:ea typeface="var(--jp-code-font-family)"/>
              </a:rPr>
              <a:t>': 'e397626e-0608-11ec-a470-02052889e3af.smt', 'step': 'e397626e-0608-11ec-a470-02052889e3af.step', 'obj': 'e397626e-0608-11ec-a470-02052889e3af.obj', '</a:t>
            </a:r>
            <a:r>
              <a:rPr kumimoji="0" lang="en-US" altLang="en-US" sz="1600" b="0" i="1" u="none" strike="noStrike" cap="none" normalizeH="0" baseline="0" dirty="0" err="1">
                <a:ln>
                  <a:noFill/>
                </a:ln>
                <a:solidFill>
                  <a:schemeClr val="tx2">
                    <a:lumMod val="75000"/>
                    <a:lumOff val="25000"/>
                  </a:schemeClr>
                </a:solidFill>
                <a:effectLst/>
                <a:latin typeface="Arial Unicode MS"/>
                <a:ea typeface="var(--jp-code-font-family)"/>
              </a:rPr>
              <a:t>physical_properties</a:t>
            </a:r>
            <a:r>
              <a:rPr kumimoji="0" lang="en-US" altLang="en-US" sz="1600" b="0" i="1" u="none" strike="noStrike" cap="none" normalizeH="0" baseline="0" dirty="0">
                <a:ln>
                  <a:noFill/>
                </a:ln>
                <a:solidFill>
                  <a:schemeClr val="tx2">
                    <a:lumMod val="75000"/>
                    <a:lumOff val="25000"/>
                  </a:schemeClr>
                </a:solidFill>
                <a:effectLst/>
                <a:latin typeface="Arial Unicode MS"/>
                <a:ea typeface="var(--jp-code-font-family)"/>
              </a:rPr>
              <a:t>': {'</a:t>
            </a:r>
            <a:r>
              <a:rPr kumimoji="0" lang="en-US" altLang="en-US" sz="1600" b="0" i="1" u="none" strike="noStrike" cap="none" normalizeH="0" baseline="0" dirty="0" err="1">
                <a:ln>
                  <a:noFill/>
                </a:ln>
                <a:solidFill>
                  <a:schemeClr val="tx2">
                    <a:lumMod val="75000"/>
                    <a:lumOff val="25000"/>
                  </a:schemeClr>
                </a:solidFill>
                <a:effectLst/>
                <a:latin typeface="Arial Unicode MS"/>
                <a:ea typeface="var(--jp-code-font-family)"/>
              </a:rPr>
              <a:t>center_of_mass</a:t>
            </a:r>
            <a:r>
              <a:rPr kumimoji="0" lang="en-US" altLang="en-US" sz="1600" b="0" i="1" u="none" strike="noStrike" cap="none" normalizeH="0" baseline="0" dirty="0">
                <a:ln>
                  <a:noFill/>
                </a:ln>
                <a:solidFill>
                  <a:schemeClr val="tx2">
                    <a:lumMod val="75000"/>
                    <a:lumOff val="25000"/>
                  </a:schemeClr>
                </a:solidFill>
                <a:effectLst/>
                <a:latin typeface="Arial Unicode MS"/>
                <a:ea typeface="var(--jp-code-font-family)"/>
              </a:rPr>
              <a:t>': {'type': 'Point3D', 'x': 0.25315821192952176, 'y': 0.03333797923237883, 'z': 2.7849977545097624}, 'area': 19.067095914836415, 'volume': 1.128564254878852}, '</a:t>
            </a:r>
            <a:r>
              <a:rPr kumimoji="0" lang="en-US" altLang="en-US" sz="1600" b="0" i="1" u="none" strike="noStrike" cap="none" normalizeH="0" baseline="0" dirty="0" err="1">
                <a:ln>
                  <a:noFill/>
                </a:ln>
                <a:solidFill>
                  <a:schemeClr val="tx2">
                    <a:lumMod val="75000"/>
                    <a:lumOff val="25000"/>
                  </a:schemeClr>
                </a:solidFill>
                <a:effectLst/>
                <a:latin typeface="Arial Unicode MS"/>
                <a:ea typeface="var(--jp-code-font-family)"/>
              </a:rPr>
              <a:t>material_category</a:t>
            </a:r>
            <a:r>
              <a:rPr kumimoji="0" lang="en-US" altLang="en-US" sz="1600" b="0" i="1" u="none" strike="noStrike" cap="none" normalizeH="0" baseline="0" dirty="0">
                <a:ln>
                  <a:noFill/>
                </a:ln>
                <a:solidFill>
                  <a:schemeClr val="tx2">
                    <a:lumMod val="75000"/>
                    <a:lumOff val="25000"/>
                  </a:schemeClr>
                </a:solidFill>
                <a:effectLst/>
                <a:latin typeface="Arial Unicode MS"/>
                <a:ea typeface="var(--jp-code-font-family)"/>
              </a:rPr>
              <a:t>': 'Plastic'}</a:t>
            </a:r>
            <a:r>
              <a:rPr kumimoji="0" lang="en-US" altLang="en-US" sz="1600" b="0" i="1" u="none" strike="noStrike" cap="none" normalizeH="0" baseline="0" dirty="0">
                <a:ln>
                  <a:noFill/>
                </a:ln>
                <a:solidFill>
                  <a:schemeClr val="tx2">
                    <a:lumMod val="75000"/>
                    <a:lumOff val="25000"/>
                  </a:schemeClr>
                </a:solidFill>
                <a:effectLst/>
              </a:rPr>
              <a:t> </a:t>
            </a:r>
            <a:endParaRPr kumimoji="0" lang="en-US" altLang="en-US" sz="1600" b="0" i="1" u="none" strike="noStrike" cap="none" normalizeH="0" baseline="0" dirty="0">
              <a:ln>
                <a:noFill/>
              </a:ln>
              <a:solidFill>
                <a:schemeClr val="tx2">
                  <a:lumMod val="75000"/>
                  <a:lumOff val="25000"/>
                </a:schemeClr>
              </a:solidFill>
              <a:effectLst/>
              <a:latin typeface="Arial" panose="020B0604020202020204" pitchFamily="34" charset="0"/>
            </a:endParaRPr>
          </a:p>
          <a:p>
            <a:pPr marL="742950" lvl="1" indent="-285750" eaLnBrk="0" fontAlgn="base" hangingPunct="0">
              <a:spcBef>
                <a:spcPct val="0"/>
              </a:spcBef>
              <a:spcAft>
                <a:spcPct val="0"/>
              </a:spcAft>
              <a:buFont typeface="Wingdings" panose="05000000000000000000" pitchFamily="2" charset="2"/>
              <a:buChar char="q"/>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688932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1C7698D-248D-0818-551E-142B0071FD6B}"/>
              </a:ext>
            </a:extLst>
          </p:cNvPr>
          <p:cNvSpPr>
            <a:spLocks noGrp="1"/>
          </p:cNvSpPr>
          <p:nvPr>
            <p:ph type="sldNum" sz="quarter" idx="12"/>
          </p:nvPr>
        </p:nvSpPr>
        <p:spPr/>
        <p:txBody>
          <a:bodyPr/>
          <a:lstStyle/>
          <a:p>
            <a:fld id="{BFD2CDEF-EBF7-A24C-97CC-57BDAB189928}" type="slidenum">
              <a:rPr lang="en-US" smtClean="0"/>
              <a:pPr/>
              <a:t>5</a:t>
            </a:fld>
            <a:endParaRPr lang="en-US" dirty="0"/>
          </a:p>
        </p:txBody>
      </p:sp>
      <p:sp>
        <p:nvSpPr>
          <p:cNvPr id="4" name="文本框 20">
            <a:extLst>
              <a:ext uri="{FF2B5EF4-FFF2-40B4-BE49-F238E27FC236}">
                <a16:creationId xmlns:a16="http://schemas.microsoft.com/office/drawing/2014/main" id="{DF904B65-0F35-94DC-A114-314DC6B16FC4}"/>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1. Dataset Analysis</a:t>
            </a:r>
            <a:endParaRPr lang="en-US" altLang="zh-CN" sz="2400" dirty="0">
              <a:ea typeface="宋体" panose="02010600030101010101" pitchFamily="2" charset="-122"/>
              <a:cs typeface="Arial" panose="020B0604020202020204" pitchFamily="34" charset="0"/>
            </a:endParaRPr>
          </a:p>
        </p:txBody>
      </p:sp>
      <p:sp>
        <p:nvSpPr>
          <p:cNvPr id="5" name="矩形: 圆角 19">
            <a:extLst>
              <a:ext uri="{FF2B5EF4-FFF2-40B4-BE49-F238E27FC236}">
                <a16:creationId xmlns:a16="http://schemas.microsoft.com/office/drawing/2014/main" id="{2D266FA1-C9F2-9F57-5690-886C657172B2}"/>
              </a:ext>
            </a:extLst>
          </p:cNvPr>
          <p:cNvSpPr/>
          <p:nvPr/>
        </p:nvSpPr>
        <p:spPr>
          <a:xfrm>
            <a:off x="1517709" y="831310"/>
            <a:ext cx="9059749" cy="3669570"/>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 name="Rectangle 3">
            <a:extLst>
              <a:ext uri="{FF2B5EF4-FFF2-40B4-BE49-F238E27FC236}">
                <a16:creationId xmlns:a16="http://schemas.microsoft.com/office/drawing/2014/main" id="{1C1C3236-9824-7A87-EA94-9B9AD2A949B1}"/>
              </a:ext>
            </a:extLst>
          </p:cNvPr>
          <p:cNvSpPr>
            <a:spLocks noChangeArrowheads="1"/>
          </p:cNvSpPr>
          <p:nvPr/>
        </p:nvSpPr>
        <p:spPr bwMode="auto">
          <a:xfrm>
            <a:off x="1828800" y="1148362"/>
            <a:ext cx="8016240" cy="2774542"/>
          </a:xfrm>
          <a:prstGeom prst="rect">
            <a:avLst/>
          </a:prstGeom>
          <a:noFill/>
          <a:ln>
            <a:noFill/>
          </a:ln>
          <a:effectLst/>
        </p:spPr>
        <p:txBody>
          <a:bodyPr vert="horz" wrap="square" lIns="0" tIns="0" rIns="0" bIns="0" numCol="1" anchor="ctr" anchorCtr="0" compatLnSpc="1">
            <a:prstTxWarp prst="textNoShape">
              <a:avLst/>
            </a:prstTxWarp>
            <a:spAutoFit/>
          </a:bodyPr>
          <a:lstStyle/>
          <a:p>
            <a:r>
              <a:rPr lang="en-US" altLang="zh-CN" sz="2400" b="1" dirty="0">
                <a:ea typeface="宋体" panose="02010600030101010101" pitchFamily="2" charset="-122"/>
                <a:cs typeface="Arial" panose="020B0604020202020204" pitchFamily="34" charset="0"/>
              </a:rPr>
              <a:t>Names of the bodies</a:t>
            </a:r>
          </a:p>
          <a:p>
            <a:pPr marL="285750" indent="-285750">
              <a:lnSpc>
                <a:spcPct val="150000"/>
              </a:lnSpc>
              <a:spcAft>
                <a:spcPts val="600"/>
              </a:spcAft>
              <a:buFont typeface="Wingdings" panose="05000000000000000000" pitchFamily="2" charset="2"/>
              <a:buChar char="q"/>
            </a:pPr>
            <a:r>
              <a:rPr lang="en-US" altLang="zh-CN" sz="2000" dirty="0">
                <a:ea typeface="宋体" panose="02010600030101010101" pitchFamily="2" charset="-122"/>
                <a:cs typeface="Arial" panose="020B0604020202020204" pitchFamily="34" charset="0"/>
              </a:rPr>
              <a:t>Contains characters from foreign languages: </a:t>
            </a:r>
            <a:r>
              <a:rPr kumimoji="0" lang="en-US" altLang="en-US" sz="2000" b="0" i="0" u="none" strike="noStrike" cap="none" normalizeH="0" baseline="0" dirty="0" err="1">
                <a:ln>
                  <a:noFill/>
                </a:ln>
                <a:solidFill>
                  <a:schemeClr val="tx1"/>
                </a:solidFill>
                <a:effectLst/>
                <a:latin typeface="Arial Unicode MS"/>
                <a:ea typeface="var(--jp-code-font-family)"/>
              </a:rPr>
              <a:t>しっぽ</a:t>
            </a:r>
            <a:r>
              <a:rPr kumimoji="0" lang="en-US" altLang="en-US" sz="1600" b="0" i="0" u="none" strike="noStrike" cap="none" normalizeH="0" baseline="0" dirty="0">
                <a:ln>
                  <a:noFill/>
                </a:ln>
                <a:solidFill>
                  <a:schemeClr val="tx1"/>
                </a:solidFill>
                <a:effectLst/>
              </a:rPr>
              <a:t> , </a:t>
            </a:r>
            <a:r>
              <a:rPr lang="en-US" altLang="en-US" sz="2000" dirty="0" err="1">
                <a:ea typeface="宋体" panose="02010600030101010101" pitchFamily="2" charset="-122"/>
                <a:cs typeface="Arial" panose="020B0604020202020204" pitchFamily="34" charset="0"/>
              </a:rPr>
              <a:t>Piastra</a:t>
            </a:r>
            <a:r>
              <a:rPr lang="en-US" altLang="en-US" sz="2000" dirty="0">
                <a:ea typeface="宋体" panose="02010600030101010101" pitchFamily="2" charset="-122"/>
                <a:cs typeface="Arial" panose="020B0604020202020204" pitchFamily="34" charset="0"/>
              </a:rPr>
              <a:t> (plate), </a:t>
            </a:r>
            <a:r>
              <a:rPr lang="en-US" altLang="en-US" sz="2000" dirty="0" err="1">
                <a:ea typeface="宋体" panose="02010600030101010101" pitchFamily="2" charset="-122"/>
                <a:cs typeface="Arial" panose="020B0604020202020204" pitchFamily="34" charset="0"/>
              </a:rPr>
              <a:t>Vite</a:t>
            </a:r>
            <a:r>
              <a:rPr lang="en-US" altLang="en-US" sz="2000" dirty="0">
                <a:ea typeface="宋体" panose="02010600030101010101" pitchFamily="2" charset="-122"/>
                <a:cs typeface="Arial" panose="020B0604020202020204" pitchFamily="34" charset="0"/>
              </a:rPr>
              <a:t> </a:t>
            </a:r>
            <a:r>
              <a:rPr lang="en-US" altLang="en-US" sz="2000" dirty="0" err="1">
                <a:ea typeface="宋体" panose="02010600030101010101" pitchFamily="2" charset="-122"/>
                <a:cs typeface="Arial" panose="020B0604020202020204" pitchFamily="34" charset="0"/>
              </a:rPr>
              <a:t>Piedino</a:t>
            </a:r>
            <a:r>
              <a:rPr lang="en-US" altLang="en-US" sz="2000" dirty="0">
                <a:ea typeface="宋体" panose="02010600030101010101" pitchFamily="2" charset="-122"/>
                <a:cs typeface="Arial" panose="020B0604020202020204" pitchFamily="34" charset="0"/>
              </a:rPr>
              <a:t> (Foot screw)</a:t>
            </a:r>
          </a:p>
          <a:p>
            <a:pPr marL="285750" indent="-285750">
              <a:lnSpc>
                <a:spcPct val="150000"/>
              </a:lnSpc>
              <a:spcAft>
                <a:spcPts val="600"/>
              </a:spcAft>
              <a:buFont typeface="Wingdings" panose="05000000000000000000" pitchFamily="2" charset="2"/>
              <a:buChar char="q"/>
            </a:pPr>
            <a:r>
              <a:rPr kumimoji="0" lang="en-US" altLang="en-US" sz="2000" b="0" i="0" u="none" strike="noStrike" cap="none" normalizeH="0" baseline="0" dirty="0">
                <a:ln>
                  <a:noFill/>
                </a:ln>
                <a:solidFill>
                  <a:schemeClr val="tx1"/>
                </a:solidFill>
                <a:effectLst/>
                <a:latin typeface="Arial" panose="020B0604020202020204" pitchFamily="34" charset="0"/>
              </a:rPr>
              <a:t>Easy to </a:t>
            </a:r>
            <a:r>
              <a:rPr lang="en-US" altLang="en-US" sz="2000" dirty="0">
                <a:latin typeface="Arial" panose="020B0604020202020204" pitchFamily="34" charset="0"/>
              </a:rPr>
              <a:t>understand names: </a:t>
            </a:r>
            <a:r>
              <a:rPr kumimoji="0" lang="en-US" altLang="en-US" sz="2000" b="0" i="0" u="none" strike="noStrike" cap="none" normalizeH="0" baseline="0" dirty="0" err="1">
                <a:ln>
                  <a:noFill/>
                </a:ln>
                <a:solidFill>
                  <a:schemeClr val="tx1"/>
                </a:solidFill>
                <a:effectLst/>
                <a:latin typeface="Arial" panose="020B0604020202020204" pitchFamily="34" charset="0"/>
              </a:rPr>
              <a:t>leg_motor</a:t>
            </a:r>
            <a:r>
              <a:rPr kumimoji="0" lang="en-US" altLang="en-US" sz="2000" b="0" i="0" u="none" strike="noStrike" cap="none" normalizeH="0" baseline="0" dirty="0">
                <a:ln>
                  <a:noFill/>
                </a:ln>
                <a:solidFill>
                  <a:schemeClr val="tx1"/>
                </a:solidFill>
                <a:effectLst/>
                <a:latin typeface="Arial" panose="020B0604020202020204" pitchFamily="34" charset="0"/>
              </a:rPr>
              <a:t>, iron </a:t>
            </a:r>
            <a:r>
              <a:rPr kumimoji="0" lang="en-US" altLang="en-US" sz="2000" b="0" i="0" u="none" strike="noStrike" cap="none" normalizeH="0" baseline="0" dirty="0" err="1">
                <a:ln>
                  <a:noFill/>
                </a:ln>
                <a:solidFill>
                  <a:schemeClr val="tx1"/>
                </a:solidFill>
                <a:effectLst/>
                <a:latin typeface="Arial" panose="020B0604020202020204" pitchFamily="34" charset="0"/>
              </a:rPr>
              <a:t>cardin</a:t>
            </a:r>
            <a:r>
              <a:rPr lang="en-US" altLang="en-US" sz="2000" dirty="0">
                <a:latin typeface="Arial" panose="020B0604020202020204" pitchFamily="34" charset="0"/>
              </a:rPr>
              <a:t>, Brass Pattern, L-</a:t>
            </a:r>
            <a:r>
              <a:rPr lang="en-US" altLang="en-US" sz="2000" dirty="0" err="1">
                <a:latin typeface="Arial" panose="020B0604020202020204" pitchFamily="34" charset="0"/>
              </a:rPr>
              <a:t>Bracket,screw</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285750" indent="-285750">
              <a:lnSpc>
                <a:spcPct val="150000"/>
              </a:lnSpc>
              <a:spcAft>
                <a:spcPts val="600"/>
              </a:spcAft>
              <a:buFont typeface="Wingdings" panose="05000000000000000000" pitchFamily="2" charset="2"/>
              <a:buChar char="q"/>
            </a:pPr>
            <a:r>
              <a:rPr lang="en-US" altLang="en-US" sz="2000" dirty="0">
                <a:latin typeface="Arial" panose="020B0604020202020204" pitchFamily="34" charset="0"/>
              </a:rPr>
              <a:t>Some abstract names: Body10, Body59, Body2, …..</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425804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53B6BB9-3B82-A9E1-0763-C8C2BABD87C3}"/>
              </a:ext>
            </a:extLst>
          </p:cNvPr>
          <p:cNvSpPr>
            <a:spLocks noGrp="1"/>
          </p:cNvSpPr>
          <p:nvPr>
            <p:ph type="sldNum" sz="quarter" idx="12"/>
          </p:nvPr>
        </p:nvSpPr>
        <p:spPr/>
        <p:txBody>
          <a:bodyPr/>
          <a:lstStyle/>
          <a:p>
            <a:fld id="{BFD2CDEF-EBF7-A24C-97CC-57BDAB189928}" type="slidenum">
              <a:rPr lang="en-US" smtClean="0"/>
              <a:pPr/>
              <a:t>6</a:t>
            </a:fld>
            <a:endParaRPr lang="en-US" dirty="0"/>
          </a:p>
        </p:txBody>
      </p:sp>
      <p:pic>
        <p:nvPicPr>
          <p:cNvPr id="4" name="Picture 3" descr="A graph of different metal types&#10;&#10;Description automatically generated with medium confidence">
            <a:extLst>
              <a:ext uri="{FF2B5EF4-FFF2-40B4-BE49-F238E27FC236}">
                <a16:creationId xmlns:a16="http://schemas.microsoft.com/office/drawing/2014/main" id="{52FBB6B4-A18A-3715-930F-C8D4E9B40C27}"/>
              </a:ext>
            </a:extLst>
          </p:cNvPr>
          <p:cNvPicPr>
            <a:picLocks noChangeAspect="1"/>
          </p:cNvPicPr>
          <p:nvPr/>
        </p:nvPicPr>
        <p:blipFill rotWithShape="1">
          <a:blip r:embed="rId2"/>
          <a:srcRect t="8361" b="11135"/>
          <a:stretch/>
        </p:blipFill>
        <p:spPr>
          <a:xfrm>
            <a:off x="1916647" y="677731"/>
            <a:ext cx="6400813" cy="5152913"/>
          </a:xfrm>
          <a:prstGeom prst="rect">
            <a:avLst/>
          </a:prstGeom>
        </p:spPr>
      </p:pic>
      <p:sp>
        <p:nvSpPr>
          <p:cNvPr id="3" name="文本框 20">
            <a:extLst>
              <a:ext uri="{FF2B5EF4-FFF2-40B4-BE49-F238E27FC236}">
                <a16:creationId xmlns:a16="http://schemas.microsoft.com/office/drawing/2014/main" id="{45655471-5CB7-0922-E474-EBF69BF011DF}"/>
              </a:ext>
            </a:extLst>
          </p:cNvPr>
          <p:cNvSpPr txBox="1"/>
          <p:nvPr/>
        </p:nvSpPr>
        <p:spPr>
          <a:xfrm>
            <a:off x="1517709" y="136525"/>
            <a:ext cx="8950266" cy="892552"/>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Baseline Model performance – </a:t>
            </a:r>
            <a:r>
              <a:rPr lang="en-US" altLang="zh-CN" sz="2400" dirty="0">
                <a:ea typeface="宋体" panose="02010600030101010101" pitchFamily="2" charset="-122"/>
                <a:cs typeface="Arial" panose="020B0604020202020204" pitchFamily="34" charset="0"/>
              </a:rPr>
              <a:t>GPT3.5 + only “name” in the prompt</a:t>
            </a:r>
          </a:p>
        </p:txBody>
      </p:sp>
    </p:spTree>
    <p:extLst>
      <p:ext uri="{BB962C8B-B14F-4D97-AF65-F5344CB8AC3E}">
        <p14:creationId xmlns:p14="http://schemas.microsoft.com/office/powerpoint/2010/main" val="400632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7</a:t>
            </a:fld>
            <a:endParaRPr lang="en-US" dirty="0"/>
          </a:p>
        </p:txBody>
      </p:sp>
      <p:pic>
        <p:nvPicPr>
          <p:cNvPr id="6" name="Picture 5" descr="A bar graph with different colored bars&#10;&#10;Description automatically generated">
            <a:extLst>
              <a:ext uri="{FF2B5EF4-FFF2-40B4-BE49-F238E27FC236}">
                <a16:creationId xmlns:a16="http://schemas.microsoft.com/office/drawing/2014/main" id="{DC1012E0-74D5-9D14-9808-7075A7B7CFC6}"/>
              </a:ext>
            </a:extLst>
          </p:cNvPr>
          <p:cNvPicPr>
            <a:picLocks noChangeAspect="1"/>
          </p:cNvPicPr>
          <p:nvPr/>
        </p:nvPicPr>
        <p:blipFill>
          <a:blip r:embed="rId2"/>
          <a:stretch>
            <a:fillRect/>
          </a:stretch>
        </p:blipFill>
        <p:spPr>
          <a:xfrm>
            <a:off x="1517709" y="794718"/>
            <a:ext cx="6146657" cy="5268563"/>
          </a:xfrm>
          <a:prstGeom prst="rect">
            <a:avLst/>
          </a:prstGeom>
        </p:spPr>
      </p:pic>
      <p:sp>
        <p:nvSpPr>
          <p:cNvPr id="7" name="矩形: 圆角 19">
            <a:extLst>
              <a:ext uri="{FF2B5EF4-FFF2-40B4-BE49-F238E27FC236}">
                <a16:creationId xmlns:a16="http://schemas.microsoft.com/office/drawing/2014/main" id="{516C3916-4685-0D8E-9883-CA199F8DF470}"/>
              </a:ext>
            </a:extLst>
          </p:cNvPr>
          <p:cNvSpPr/>
          <p:nvPr/>
        </p:nvSpPr>
        <p:spPr>
          <a:xfrm>
            <a:off x="8080189" y="1227550"/>
            <a:ext cx="3474720" cy="1773834"/>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 name="文本框 20">
            <a:extLst>
              <a:ext uri="{FF2B5EF4-FFF2-40B4-BE49-F238E27FC236}">
                <a16:creationId xmlns:a16="http://schemas.microsoft.com/office/drawing/2014/main" id="{53AC7810-C807-DCA6-8385-C0973A96B2FD}"/>
              </a:ext>
            </a:extLst>
          </p:cNvPr>
          <p:cNvSpPr txBox="1"/>
          <p:nvPr/>
        </p:nvSpPr>
        <p:spPr>
          <a:xfrm>
            <a:off x="8138247" y="1367686"/>
            <a:ext cx="3358604" cy="1200329"/>
          </a:xfrm>
          <a:prstGeom prst="rect">
            <a:avLst/>
          </a:prstGeom>
          <a:noFill/>
        </p:spPr>
        <p:txBody>
          <a:bodyPr wrap="square" rtlCol="0" anchor="t">
            <a:spAutoFit/>
          </a:bodyPr>
          <a:lstStyle/>
          <a:p>
            <a:r>
              <a:rPr lang="en-US" altLang="zh-CN" b="1" dirty="0">
                <a:ea typeface="宋体" panose="02010600030101010101" pitchFamily="2" charset="-122"/>
                <a:cs typeface="Arial" panose="020B0604020202020204" pitchFamily="34" charset="0"/>
              </a:rPr>
              <a:t>Notes:</a:t>
            </a:r>
          </a:p>
          <a:p>
            <a:pPr marL="285750" indent="-285750">
              <a:buFont typeface="Wingdings" panose="05000000000000000000" pitchFamily="2" charset="2"/>
              <a:buChar char="q"/>
            </a:pPr>
            <a:r>
              <a:rPr lang="en-US" altLang="zh-CN" b="1" dirty="0">
                <a:ea typeface="宋体" panose="02010600030101010101" pitchFamily="2" charset="-122"/>
                <a:cs typeface="Arial" panose="020B0604020202020204" pitchFamily="34" charset="0"/>
              </a:rPr>
              <a:t>Dataset is </a:t>
            </a:r>
            <a:r>
              <a:rPr lang="en-US" altLang="zh-CN" b="1" dirty="0">
                <a:solidFill>
                  <a:srgbClr val="FF0000"/>
                </a:solidFill>
                <a:ea typeface="宋体" panose="02010600030101010101" pitchFamily="2" charset="-122"/>
                <a:cs typeface="Arial" panose="020B0604020202020204" pitchFamily="34" charset="0"/>
              </a:rPr>
              <a:t>imbalanced</a:t>
            </a:r>
          </a:p>
          <a:p>
            <a:pPr marL="285750" indent="-285750">
              <a:buFont typeface="Wingdings" panose="05000000000000000000" pitchFamily="2" charset="2"/>
              <a:buChar char="q"/>
            </a:pPr>
            <a:r>
              <a:rPr lang="en-US" altLang="zh-CN" b="1" dirty="0">
                <a:ea typeface="宋体" panose="02010600030101010101" pitchFamily="2" charset="-122"/>
                <a:cs typeface="Arial" panose="020B0604020202020204" pitchFamily="34" charset="0"/>
              </a:rPr>
              <a:t>Need to consider this factor during the modelling process.</a:t>
            </a:r>
          </a:p>
        </p:txBody>
      </p:sp>
      <p:sp>
        <p:nvSpPr>
          <p:cNvPr id="4" name="文本框 20">
            <a:extLst>
              <a:ext uri="{FF2B5EF4-FFF2-40B4-BE49-F238E27FC236}">
                <a16:creationId xmlns:a16="http://schemas.microsoft.com/office/drawing/2014/main" id="{BA959AAF-F61E-5863-72C7-19B98D35F1F6}"/>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1. Dataset Analysis (Training set)</a:t>
            </a:r>
            <a:endParaRPr lang="en-US" altLang="zh-CN" sz="2400" dirty="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31767757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8</a:t>
            </a:fld>
            <a:endParaRPr lang="en-US" dirty="0"/>
          </a:p>
        </p:txBody>
      </p:sp>
      <p:pic>
        <p:nvPicPr>
          <p:cNvPr id="4" name="Picture 3" descr="A bar graph with different colored squares&#10;&#10;Description automatically generated">
            <a:extLst>
              <a:ext uri="{FF2B5EF4-FFF2-40B4-BE49-F238E27FC236}">
                <a16:creationId xmlns:a16="http://schemas.microsoft.com/office/drawing/2014/main" id="{15B608EA-FC05-00F5-5231-16813EF7CC60}"/>
              </a:ext>
            </a:extLst>
          </p:cNvPr>
          <p:cNvPicPr>
            <a:picLocks noChangeAspect="1"/>
          </p:cNvPicPr>
          <p:nvPr/>
        </p:nvPicPr>
        <p:blipFill>
          <a:blip r:embed="rId2"/>
          <a:stretch>
            <a:fillRect/>
          </a:stretch>
        </p:blipFill>
        <p:spPr>
          <a:xfrm>
            <a:off x="1406897" y="610871"/>
            <a:ext cx="7181850" cy="5745479"/>
          </a:xfrm>
          <a:prstGeom prst="rect">
            <a:avLst/>
          </a:prstGeom>
        </p:spPr>
      </p:pic>
      <p:sp>
        <p:nvSpPr>
          <p:cNvPr id="3" name="矩形: 圆角 19">
            <a:extLst>
              <a:ext uri="{FF2B5EF4-FFF2-40B4-BE49-F238E27FC236}">
                <a16:creationId xmlns:a16="http://schemas.microsoft.com/office/drawing/2014/main" id="{9693FB9C-B0A2-4135-27A1-525EF2ADFB63}"/>
              </a:ext>
            </a:extLst>
          </p:cNvPr>
          <p:cNvSpPr/>
          <p:nvPr/>
        </p:nvSpPr>
        <p:spPr>
          <a:xfrm>
            <a:off x="8588747" y="1392190"/>
            <a:ext cx="3474720" cy="2171142"/>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5" name="文本框 20">
            <a:extLst>
              <a:ext uri="{FF2B5EF4-FFF2-40B4-BE49-F238E27FC236}">
                <a16:creationId xmlns:a16="http://schemas.microsoft.com/office/drawing/2014/main" id="{A3536AE1-8C7C-02E7-7822-CB02FC6B0018}"/>
              </a:ext>
            </a:extLst>
          </p:cNvPr>
          <p:cNvSpPr txBox="1"/>
          <p:nvPr/>
        </p:nvSpPr>
        <p:spPr>
          <a:xfrm>
            <a:off x="8646805" y="1522674"/>
            <a:ext cx="3358604" cy="1846659"/>
          </a:xfrm>
          <a:prstGeom prst="rect">
            <a:avLst/>
          </a:prstGeom>
          <a:noFill/>
        </p:spPr>
        <p:txBody>
          <a:bodyPr wrap="square" rtlCol="0" anchor="t">
            <a:spAutoFit/>
          </a:bodyPr>
          <a:lstStyle/>
          <a:p>
            <a:r>
              <a:rPr lang="en-US" altLang="zh-CN" sz="2400" b="1" dirty="0">
                <a:ea typeface="宋体" panose="02010600030101010101" pitchFamily="2" charset="-122"/>
                <a:cs typeface="Arial" panose="020B0604020202020204" pitchFamily="34" charset="0"/>
              </a:rPr>
              <a:t>Notes:</a:t>
            </a:r>
          </a:p>
          <a:p>
            <a:pPr marL="285750" indent="-285750">
              <a:buFont typeface="Wingdings" panose="05000000000000000000" pitchFamily="2" charset="2"/>
              <a:buChar char="q"/>
            </a:pPr>
            <a:r>
              <a:rPr lang="en-US" altLang="zh-CN" b="1" dirty="0">
                <a:ea typeface="宋体" panose="02010600030101010101" pitchFamily="2" charset="-122"/>
                <a:cs typeface="Arial" panose="020B0604020202020204" pitchFamily="34" charset="0"/>
              </a:rPr>
              <a:t>Categorical Data.</a:t>
            </a:r>
          </a:p>
          <a:p>
            <a:pPr marL="285750" indent="-285750">
              <a:buFont typeface="Wingdings" panose="05000000000000000000" pitchFamily="2" charset="2"/>
              <a:buChar char="q"/>
            </a:pPr>
            <a:r>
              <a:rPr lang="en-US" altLang="zh-CN" b="1" dirty="0">
                <a:ea typeface="宋体" panose="02010600030101010101" pitchFamily="2" charset="-122"/>
                <a:cs typeface="Arial" panose="020B0604020202020204" pitchFamily="34" charset="0"/>
              </a:rPr>
              <a:t>A part could belong to multiple industries.</a:t>
            </a:r>
          </a:p>
          <a:p>
            <a:pPr marL="285750" indent="-285750">
              <a:buFont typeface="Wingdings" panose="05000000000000000000" pitchFamily="2" charset="2"/>
              <a:buChar char="q"/>
            </a:pPr>
            <a:r>
              <a:rPr lang="en-US" b="1" i="0" dirty="0">
                <a:solidFill>
                  <a:srgbClr val="FF0000"/>
                </a:solidFill>
                <a:effectLst/>
                <a:latin typeface="system-ui"/>
              </a:rPr>
              <a:t>Multi-label Binarization </a:t>
            </a:r>
            <a:r>
              <a:rPr lang="en-US" b="1" i="0" dirty="0">
                <a:effectLst/>
                <a:latin typeface="system-ui"/>
              </a:rPr>
              <a:t>for multiple categorical features</a:t>
            </a:r>
            <a:endParaRPr lang="en-US" altLang="zh-CN" b="1" dirty="0">
              <a:ea typeface="宋体" panose="02010600030101010101" pitchFamily="2" charset="-122"/>
              <a:cs typeface="Arial" panose="020B0604020202020204" pitchFamily="34" charset="0"/>
            </a:endParaRPr>
          </a:p>
        </p:txBody>
      </p:sp>
      <p:sp>
        <p:nvSpPr>
          <p:cNvPr id="8" name="文本框 20">
            <a:extLst>
              <a:ext uri="{FF2B5EF4-FFF2-40B4-BE49-F238E27FC236}">
                <a16:creationId xmlns:a16="http://schemas.microsoft.com/office/drawing/2014/main" id="{A038DB41-AC08-3174-57D7-D6EA167B9829}"/>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1. Dataset Analysis (Training set)</a:t>
            </a:r>
            <a:endParaRPr lang="en-US" altLang="zh-CN" sz="2400" dirty="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14444748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9</a:t>
            </a:fld>
            <a:endParaRPr lang="en-US" dirty="0"/>
          </a:p>
        </p:txBody>
      </p:sp>
      <p:sp>
        <p:nvSpPr>
          <p:cNvPr id="9" name="文本框 20">
            <a:extLst>
              <a:ext uri="{FF2B5EF4-FFF2-40B4-BE49-F238E27FC236}">
                <a16:creationId xmlns:a16="http://schemas.microsoft.com/office/drawing/2014/main" id="{83864E47-C4BF-FA48-2360-025AA820A4EF}"/>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1. Dataset Analysis (Training set)</a:t>
            </a:r>
            <a:endParaRPr lang="en-US" altLang="zh-CN" sz="2400" dirty="0">
              <a:ea typeface="宋体" panose="02010600030101010101" pitchFamily="2" charset="-122"/>
              <a:cs typeface="Arial" panose="020B0604020202020204" pitchFamily="34" charset="0"/>
            </a:endParaRPr>
          </a:p>
        </p:txBody>
      </p:sp>
      <p:pic>
        <p:nvPicPr>
          <p:cNvPr id="7" name="Picture 6" descr="A chart with different colored squares&#10;&#10;Description automatically generated">
            <a:extLst>
              <a:ext uri="{FF2B5EF4-FFF2-40B4-BE49-F238E27FC236}">
                <a16:creationId xmlns:a16="http://schemas.microsoft.com/office/drawing/2014/main" id="{59088759-A315-91D3-5037-EC2ADB6A0BAF}"/>
              </a:ext>
            </a:extLst>
          </p:cNvPr>
          <p:cNvPicPr>
            <a:picLocks noChangeAspect="1"/>
          </p:cNvPicPr>
          <p:nvPr/>
        </p:nvPicPr>
        <p:blipFill>
          <a:blip r:embed="rId2"/>
          <a:stretch>
            <a:fillRect/>
          </a:stretch>
        </p:blipFill>
        <p:spPr>
          <a:xfrm>
            <a:off x="1361440" y="894080"/>
            <a:ext cx="10668000" cy="4267200"/>
          </a:xfrm>
          <a:prstGeom prst="rect">
            <a:avLst/>
          </a:prstGeom>
        </p:spPr>
      </p:pic>
      <p:sp>
        <p:nvSpPr>
          <p:cNvPr id="3" name="矩形: 圆角 19">
            <a:extLst>
              <a:ext uri="{FF2B5EF4-FFF2-40B4-BE49-F238E27FC236}">
                <a16:creationId xmlns:a16="http://schemas.microsoft.com/office/drawing/2014/main" id="{DA8B2BC8-5F9B-4F04-D776-2A32A70793B2}"/>
              </a:ext>
            </a:extLst>
          </p:cNvPr>
          <p:cNvSpPr/>
          <p:nvPr/>
        </p:nvSpPr>
        <p:spPr>
          <a:xfrm>
            <a:off x="2207369" y="5161280"/>
            <a:ext cx="6535003" cy="1117328"/>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4" name="文本框 20">
            <a:extLst>
              <a:ext uri="{FF2B5EF4-FFF2-40B4-BE49-F238E27FC236}">
                <a16:creationId xmlns:a16="http://schemas.microsoft.com/office/drawing/2014/main" id="{B337C866-149A-B9EE-F023-F9966B7EBD34}"/>
              </a:ext>
            </a:extLst>
          </p:cNvPr>
          <p:cNvSpPr txBox="1"/>
          <p:nvPr/>
        </p:nvSpPr>
        <p:spPr>
          <a:xfrm>
            <a:off x="2207369" y="5060011"/>
            <a:ext cx="6700961" cy="1231106"/>
          </a:xfrm>
          <a:prstGeom prst="rect">
            <a:avLst/>
          </a:prstGeom>
          <a:noFill/>
        </p:spPr>
        <p:txBody>
          <a:bodyPr wrap="square" rtlCol="0" anchor="t">
            <a:spAutoFit/>
          </a:bodyPr>
          <a:lstStyle/>
          <a:p>
            <a:r>
              <a:rPr lang="en-US" altLang="zh-CN" sz="2000" b="1" dirty="0">
                <a:ea typeface="宋体" panose="02010600030101010101" pitchFamily="2" charset="-122"/>
                <a:cs typeface="Arial" panose="020B0604020202020204" pitchFamily="34" charset="0"/>
              </a:rPr>
              <a:t>Notes:</a:t>
            </a:r>
          </a:p>
          <a:p>
            <a:pPr marL="285750" indent="-285750">
              <a:buFont typeface="Wingdings" panose="05000000000000000000" pitchFamily="2" charset="2"/>
              <a:buChar char="q"/>
            </a:pPr>
            <a:r>
              <a:rPr lang="en-US" altLang="zh-CN" b="1" dirty="0">
                <a:ea typeface="宋体" panose="02010600030101010101" pitchFamily="2" charset="-122"/>
                <a:cs typeface="Arial" panose="020B0604020202020204" pitchFamily="34" charset="0"/>
              </a:rPr>
              <a:t>Categorical Data.</a:t>
            </a:r>
          </a:p>
          <a:p>
            <a:pPr marL="285750" indent="-285750">
              <a:buFont typeface="Wingdings" panose="05000000000000000000" pitchFamily="2" charset="2"/>
              <a:buChar char="q"/>
            </a:pPr>
            <a:r>
              <a:rPr lang="en-US" altLang="zh-CN" b="1" dirty="0">
                <a:ea typeface="宋体" panose="02010600030101010101" pitchFamily="2" charset="-122"/>
                <a:cs typeface="Arial" panose="020B0604020202020204" pitchFamily="34" charset="0"/>
              </a:rPr>
              <a:t>A part could belong to multiple categories.</a:t>
            </a:r>
          </a:p>
          <a:p>
            <a:pPr marL="285750" indent="-285750">
              <a:buFont typeface="Wingdings" panose="05000000000000000000" pitchFamily="2" charset="2"/>
              <a:buChar char="q"/>
            </a:pPr>
            <a:r>
              <a:rPr lang="en-US" b="1" i="0" dirty="0">
                <a:solidFill>
                  <a:srgbClr val="FF0000"/>
                </a:solidFill>
                <a:effectLst/>
                <a:latin typeface="system-ui"/>
              </a:rPr>
              <a:t>Multi-label Binarization </a:t>
            </a:r>
            <a:r>
              <a:rPr lang="en-US" b="1" i="0" dirty="0">
                <a:effectLst/>
                <a:latin typeface="system-ui"/>
              </a:rPr>
              <a:t>for multiple categorical features</a:t>
            </a:r>
            <a:endParaRPr lang="en-US" altLang="zh-CN" b="1" dirty="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227814878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f"/>
  <p:tag name="KSO_WM_UNIT_INDEX" val="1_1_1"/>
  <p:tag name="KSO_WM_UNIT_LAYERLEVEL" val="1_1_1"/>
  <p:tag name="KSO_WM_UNIT_VALUE" val="11"/>
  <p:tag name="KSO_WM_UNIT_HIGHLIGHT" val="0"/>
  <p:tag name="KSO_WM_UNIT_COMPATIBLE" val="0"/>
  <p:tag name="KSO_WM_DIAGRAM_GROUP_CODE" val="l1-1"/>
  <p:tag name="KSO_WM_UNIT_ID" val="custom20184567_9*l_h_f*1_1_1"/>
  <p:tag name="KSO_WM_UNIT_PRESET_TEXT" val="LOREM IPSUM DOLOR"/>
  <p:tag name="KSO_WM_UNIT_NOCLEAR" val="0"/>
  <p:tag name="KSO_WM_UNIT_DIAGRAM_ISNUMVISUAL" val="0"/>
  <p:tag name="KSO_WM_UNIT_DIAGRAM_ISREFERUNIT" val="0"/>
  <p:tag name="KSO_WM_UNIT_TEXT_FILL_FORE_SCHEMECOLOR_INDEX" val="5"/>
  <p:tag name="KSO_WM_UNIT_TEXT_FILL_TYPE" val="1"/>
  <p:tag name="KSO_WM_UNIT_USESOURCEFORMAT_APPLY" val="1"/>
</p:tagLst>
</file>

<file path=ppt/tags/tag10.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f"/>
  <p:tag name="KSO_WM_UNIT_INDEX" val="1_1_1"/>
  <p:tag name="KSO_WM_UNIT_LAYERLEVEL" val="1_1_1"/>
  <p:tag name="KSO_WM_UNIT_VALUE" val="11"/>
  <p:tag name="KSO_WM_UNIT_HIGHLIGHT" val="0"/>
  <p:tag name="KSO_WM_UNIT_COMPATIBLE" val="0"/>
  <p:tag name="KSO_WM_DIAGRAM_GROUP_CODE" val="l1-1"/>
  <p:tag name="KSO_WM_UNIT_ID" val="custom20184567_9*l_h_f*1_1_1"/>
  <p:tag name="KSO_WM_UNIT_PRESET_TEXT" val="LOREM IPSUM DOLOR"/>
  <p:tag name="KSO_WM_UNIT_NOCLEAR" val="0"/>
  <p:tag name="KSO_WM_UNIT_DIAGRAM_ISNUMVISUAL" val="0"/>
  <p:tag name="KSO_WM_UNIT_DIAGRAM_ISREFERUNIT" val="0"/>
  <p:tag name="KSO_WM_UNIT_TEXT_FILL_FORE_SCHEMECOLOR_INDEX" val="5"/>
  <p:tag name="KSO_WM_UNIT_TEXT_FILL_TYPE" val="1"/>
  <p:tag name="KSO_WM_UNIT_USESOURCEFORMAT_APPLY" val="1"/>
</p:tagLst>
</file>

<file path=ppt/tags/tag1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i"/>
  <p:tag name="KSO_WM_UNIT_INDEX" val="1_1_1"/>
  <p:tag name="KSO_WM_UNIT_LAYERLEVEL" val="1_1_1"/>
  <p:tag name="KSO_WM_DIAGRAM_GROUP_CODE" val="l1-1"/>
  <p:tag name="KSO_WM_UNIT_ID" val="custom20184567_9*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14"/>
  <p:tag name="KSO_WM_UNIT_TEXT_FILL_TYPE" val="1"/>
  <p:tag name="KSO_WM_UNIT_USESOURCEFORMAT_APPLY" val="1"/>
</p:tagLst>
</file>

<file path=ppt/tags/tag1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f"/>
  <p:tag name="KSO_WM_UNIT_INDEX" val="1_1_1"/>
  <p:tag name="KSO_WM_UNIT_LAYERLEVEL" val="1_1_1"/>
  <p:tag name="KSO_WM_UNIT_VALUE" val="11"/>
  <p:tag name="KSO_WM_UNIT_HIGHLIGHT" val="0"/>
  <p:tag name="KSO_WM_UNIT_COMPATIBLE" val="0"/>
  <p:tag name="KSO_WM_DIAGRAM_GROUP_CODE" val="l1-1"/>
  <p:tag name="KSO_WM_UNIT_ID" val="custom20184567_9*l_h_f*1_1_1"/>
  <p:tag name="KSO_WM_UNIT_PRESET_TEXT" val="LOREM IPSUM DOLOR"/>
  <p:tag name="KSO_WM_UNIT_NOCLEAR" val="0"/>
  <p:tag name="KSO_WM_UNIT_DIAGRAM_ISNUMVISUAL" val="0"/>
  <p:tag name="KSO_WM_UNIT_DIAGRAM_ISREFERUNIT" val="0"/>
  <p:tag name="KSO_WM_UNIT_TEXT_FILL_FORE_SCHEMECOLOR_INDEX" val="5"/>
  <p:tag name="KSO_WM_UNIT_TEXT_FILL_TYPE" val="1"/>
  <p:tag name="KSO_WM_UNIT_USESOURCEFORMAT_APPLY" val="1"/>
</p:tagLst>
</file>

<file path=ppt/tags/tag1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i"/>
  <p:tag name="KSO_WM_UNIT_INDEX" val="1_1_1"/>
  <p:tag name="KSO_WM_UNIT_LAYERLEVEL" val="1_1_1"/>
  <p:tag name="KSO_WM_DIAGRAM_GROUP_CODE" val="l1-1"/>
  <p:tag name="KSO_WM_UNIT_ID" val="custom20184567_9*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14"/>
  <p:tag name="KSO_WM_UNIT_TEXT_FILL_TYPE" val="1"/>
  <p:tag name="KSO_WM_UNIT_USESOURCEFORMAT_APPLY" val="1"/>
</p:tagLst>
</file>

<file path=ppt/tags/tag1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f"/>
  <p:tag name="KSO_WM_UNIT_INDEX" val="1_1_1"/>
  <p:tag name="KSO_WM_UNIT_LAYERLEVEL" val="1_1_1"/>
  <p:tag name="KSO_WM_UNIT_VALUE" val="11"/>
  <p:tag name="KSO_WM_UNIT_HIGHLIGHT" val="0"/>
  <p:tag name="KSO_WM_UNIT_COMPATIBLE" val="0"/>
  <p:tag name="KSO_WM_DIAGRAM_GROUP_CODE" val="l1-1"/>
  <p:tag name="KSO_WM_UNIT_ID" val="custom20184567_9*l_h_f*1_1_1"/>
  <p:tag name="KSO_WM_UNIT_PRESET_TEXT" val="LOREM IPSUM DOLOR"/>
  <p:tag name="KSO_WM_UNIT_NOCLEAR" val="0"/>
  <p:tag name="KSO_WM_UNIT_DIAGRAM_ISNUMVISUAL" val="0"/>
  <p:tag name="KSO_WM_UNIT_DIAGRAM_ISREFERUNIT" val="0"/>
  <p:tag name="KSO_WM_UNIT_TEXT_FILL_FORE_SCHEMECOLOR_INDEX" val="5"/>
  <p:tag name="KSO_WM_UNIT_TEXT_FILL_TYPE" val="1"/>
  <p:tag name="KSO_WM_UNIT_USESOURCEFORMAT_APPLY" val="1"/>
</p:tagLst>
</file>

<file path=ppt/tags/tag15.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i"/>
  <p:tag name="KSO_WM_UNIT_INDEX" val="1_1_1"/>
  <p:tag name="KSO_WM_UNIT_LAYERLEVEL" val="1_1_1"/>
  <p:tag name="KSO_WM_DIAGRAM_GROUP_CODE" val="l1-1"/>
  <p:tag name="KSO_WM_UNIT_ID" val="custom20184567_9*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14"/>
  <p:tag name="KSO_WM_UNIT_TEXT_FILL_TYPE" val="1"/>
  <p:tag name="KSO_WM_UNIT_USESOURCEFORMAT_APPLY" val="1"/>
</p:tagLst>
</file>

<file path=ppt/tags/tag16.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1"/>
  <p:tag name="KSO_WM_TEMPLATE_CATEGORY" val="custom"/>
  <p:tag name="KSO_WM_TEMPLATE_INDEX" val="20184567"/>
  <p:tag name="KSO_WM_UNIT_INDEX" val="81"/>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7.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2"/>
  <p:tag name="KSO_WM_TEMPLATE_CATEGORY" val="custom"/>
  <p:tag name="KSO_WM_TEMPLATE_INDEX" val="20184567"/>
  <p:tag name="KSO_WM_UNIT_INDEX" val="82"/>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8.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3"/>
  <p:tag name="KSO_WM_TEMPLATE_CATEGORY" val="custom"/>
  <p:tag name="KSO_WM_TEMPLATE_INDEX" val="20184567"/>
  <p:tag name="KSO_WM_UNIT_INDEX" val="83"/>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9.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4"/>
  <p:tag name="KSO_WM_TEMPLATE_CATEGORY" val="custom"/>
  <p:tag name="KSO_WM_TEMPLATE_INDEX" val="20184567"/>
  <p:tag name="KSO_WM_UNIT_INDEX" val="84"/>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i"/>
  <p:tag name="KSO_WM_UNIT_INDEX" val="1_1_1"/>
  <p:tag name="KSO_WM_UNIT_LAYERLEVEL" val="1_1_1"/>
  <p:tag name="KSO_WM_DIAGRAM_GROUP_CODE" val="l1-1"/>
  <p:tag name="KSO_WM_UNIT_ID" val="custom20184567_9*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14"/>
  <p:tag name="KSO_WM_UNIT_TEXT_FILL_TYPE" val="1"/>
  <p:tag name="KSO_WM_UNIT_USESOURCEFORMAT_APPLY" val="1"/>
</p:tagLst>
</file>

<file path=ppt/tags/tag20.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5"/>
  <p:tag name="KSO_WM_TEMPLATE_CATEGORY" val="custom"/>
  <p:tag name="KSO_WM_TEMPLATE_INDEX" val="20184567"/>
  <p:tag name="KSO_WM_UNIT_INDEX" val="85"/>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1.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6"/>
  <p:tag name="KSO_WM_TEMPLATE_CATEGORY" val="custom"/>
  <p:tag name="KSO_WM_TEMPLATE_INDEX" val="20184567"/>
  <p:tag name="KSO_WM_UNIT_INDEX" val="86"/>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2.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7"/>
  <p:tag name="KSO_WM_TEMPLATE_CATEGORY" val="custom"/>
  <p:tag name="KSO_WM_TEMPLATE_INDEX" val="20184567"/>
  <p:tag name="KSO_WM_UNIT_INDEX" val="87"/>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3.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8"/>
  <p:tag name="KSO_WM_TEMPLATE_CATEGORY" val="custom"/>
  <p:tag name="KSO_WM_TEMPLATE_INDEX" val="20184567"/>
  <p:tag name="KSO_WM_UNIT_INDEX" val="88"/>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4.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9"/>
  <p:tag name="KSO_WM_TEMPLATE_CATEGORY" val="custom"/>
  <p:tag name="KSO_WM_TEMPLATE_INDEX" val="20184567"/>
  <p:tag name="KSO_WM_UNIT_INDEX" val="89"/>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5.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0"/>
  <p:tag name="KSO_WM_TEMPLATE_CATEGORY" val="custom"/>
  <p:tag name="KSO_WM_TEMPLATE_INDEX" val="20184567"/>
  <p:tag name="KSO_WM_UNIT_INDEX" val="90"/>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6.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1"/>
  <p:tag name="KSO_WM_TEMPLATE_CATEGORY" val="custom"/>
  <p:tag name="KSO_WM_TEMPLATE_INDEX" val="20184567"/>
  <p:tag name="KSO_WM_UNIT_INDEX" val="91"/>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7.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2"/>
  <p:tag name="KSO_WM_TEMPLATE_CATEGORY" val="custom"/>
  <p:tag name="KSO_WM_TEMPLATE_INDEX" val="20184567"/>
  <p:tag name="KSO_WM_UNIT_INDEX" val="92"/>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8.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3"/>
  <p:tag name="KSO_WM_TEMPLATE_CATEGORY" val="custom"/>
  <p:tag name="KSO_WM_TEMPLATE_INDEX" val="20184567"/>
  <p:tag name="KSO_WM_UNIT_INDEX" val="93"/>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9.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4"/>
  <p:tag name="KSO_WM_TEMPLATE_CATEGORY" val="custom"/>
  <p:tag name="KSO_WM_TEMPLATE_INDEX" val="20184567"/>
  <p:tag name="KSO_WM_UNIT_INDEX" val="94"/>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b"/>
  <p:tag name="KSO_WM_UNIT_INDEX" val="1"/>
  <p:tag name="KSO_WM_UNIT_LAYERLEVEL" val="1"/>
  <p:tag name="KSO_WM_UNIT_VALUE" val="8"/>
  <p:tag name="KSO_WM_UNIT_ISCONTENTSTITLE" val="0"/>
  <p:tag name="KSO_WM_UNIT_HIGHLIGHT" val="0"/>
  <p:tag name="KSO_WM_UNIT_COMPATIBLE" val="0"/>
  <p:tag name="KSO_WM_DIAGRAM_GROUP_CODE" val="l1-1"/>
  <p:tag name="KSO_WM_UNIT_ID" val="custom20184567_9*b*1"/>
  <p:tag name="KSO_WM_UNIT_PRESET_TEXT" val="CONTENTS"/>
  <p:tag name="KSO_WM_UNIT_NOCLEAR" val="0"/>
  <p:tag name="KSO_WM_UNIT_DIAGRAM_ISNUMVISUAL" val="0"/>
  <p:tag name="KSO_WM_UNIT_DIAGRAM_ISREFERUNIT" val="0"/>
  <p:tag name="KSO_WM_UNIT_TEXT_FILL_FORE_SCHEMECOLOR_INDEX" val="5"/>
  <p:tag name="KSO_WM_UNIT_TEXT_FILL_TYPE" val="1"/>
  <p:tag name="KSO_WM_UNIT_USESOURCEFORMAT_APPLY" val="1"/>
</p:tagLst>
</file>

<file path=ppt/tags/tag30.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5"/>
  <p:tag name="KSO_WM_TEMPLATE_CATEGORY" val="custom"/>
  <p:tag name="KSO_WM_TEMPLATE_INDEX" val="20184567"/>
  <p:tag name="KSO_WM_UNIT_INDEX" val="95"/>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1.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6"/>
  <p:tag name="KSO_WM_TEMPLATE_CATEGORY" val="custom"/>
  <p:tag name="KSO_WM_TEMPLATE_INDEX" val="20184567"/>
  <p:tag name="KSO_WM_UNIT_INDEX" val="96"/>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2.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7"/>
  <p:tag name="KSO_WM_TEMPLATE_CATEGORY" val="custom"/>
  <p:tag name="KSO_WM_TEMPLATE_INDEX" val="20184567"/>
  <p:tag name="KSO_WM_UNIT_INDEX" val="97"/>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3.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8"/>
  <p:tag name="KSO_WM_TEMPLATE_CATEGORY" val="custom"/>
  <p:tag name="KSO_WM_TEMPLATE_INDEX" val="20184567"/>
  <p:tag name="KSO_WM_UNIT_INDEX" val="98"/>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4.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9"/>
  <p:tag name="KSO_WM_TEMPLATE_CATEGORY" val="custom"/>
  <p:tag name="KSO_WM_TEMPLATE_INDEX" val="20184567"/>
  <p:tag name="KSO_WM_UNIT_INDEX" val="99"/>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5.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100"/>
  <p:tag name="KSO_WM_TEMPLATE_CATEGORY" val="custom"/>
  <p:tag name="KSO_WM_TEMPLATE_INDEX" val="20184567"/>
  <p:tag name="KSO_WM_UNIT_INDEX" val="100"/>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6.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101"/>
  <p:tag name="KSO_WM_TEMPLATE_CATEGORY" val="custom"/>
  <p:tag name="KSO_WM_TEMPLATE_INDEX" val="20184567"/>
  <p:tag name="KSO_WM_UNIT_INDEX" val="101"/>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7.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102"/>
  <p:tag name="KSO_WM_TEMPLATE_CATEGORY" val="custom"/>
  <p:tag name="KSO_WM_TEMPLATE_INDEX" val="20184567"/>
  <p:tag name="KSO_WM_UNIT_INDEX" val="102"/>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8.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103"/>
  <p:tag name="KSO_WM_TEMPLATE_CATEGORY" val="custom"/>
  <p:tag name="KSO_WM_TEMPLATE_INDEX" val="20184567"/>
  <p:tag name="KSO_WM_UNIT_INDEX" val="103"/>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9.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34"/>
  <p:tag name="KSO_WM_TEMPLATE_CATEGORY" val="custom"/>
  <p:tag name="KSO_WM_TEMPLATE_INDEX" val="20184567"/>
  <p:tag name="KSO_WM_UNIT_INDEX" val="34"/>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10"/>
  <p:tag name="KSO_WM_TEMPLATE_CATEGORY" val="custom"/>
  <p:tag name="KSO_WM_TEMPLATE_INDEX" val="20184567"/>
  <p:tag name="KSO_WM_UNIT_INDEX" val="10"/>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USESOURCEFORMAT_APPLY" val="1"/>
</p:tagLst>
</file>

<file path=ppt/tags/tag40.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35"/>
  <p:tag name="KSO_WM_TEMPLATE_CATEGORY" val="custom"/>
  <p:tag name="KSO_WM_TEMPLATE_INDEX" val="20184567"/>
  <p:tag name="KSO_WM_UNIT_INDEX" val="35"/>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1.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36"/>
  <p:tag name="KSO_WM_TEMPLATE_CATEGORY" val="custom"/>
  <p:tag name="KSO_WM_TEMPLATE_INDEX" val="20184567"/>
  <p:tag name="KSO_WM_UNIT_INDEX" val="36"/>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2.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37"/>
  <p:tag name="KSO_WM_TEMPLATE_CATEGORY" val="custom"/>
  <p:tag name="KSO_WM_TEMPLATE_INDEX" val="20184567"/>
  <p:tag name="KSO_WM_UNIT_INDEX" val="37"/>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3.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38"/>
  <p:tag name="KSO_WM_TEMPLATE_CATEGORY" val="custom"/>
  <p:tag name="KSO_WM_TEMPLATE_INDEX" val="20184567"/>
  <p:tag name="KSO_WM_UNIT_INDEX" val="38"/>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4.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39"/>
  <p:tag name="KSO_WM_TEMPLATE_CATEGORY" val="custom"/>
  <p:tag name="KSO_WM_TEMPLATE_INDEX" val="20184567"/>
  <p:tag name="KSO_WM_UNIT_INDEX" val="39"/>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5.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0"/>
  <p:tag name="KSO_WM_TEMPLATE_CATEGORY" val="custom"/>
  <p:tag name="KSO_WM_TEMPLATE_INDEX" val="20184567"/>
  <p:tag name="KSO_WM_UNIT_INDEX" val="40"/>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6.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1"/>
  <p:tag name="KSO_WM_TEMPLATE_CATEGORY" val="custom"/>
  <p:tag name="KSO_WM_TEMPLATE_INDEX" val="20184567"/>
  <p:tag name="KSO_WM_UNIT_INDEX" val="41"/>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7.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2"/>
  <p:tag name="KSO_WM_TEMPLATE_CATEGORY" val="custom"/>
  <p:tag name="KSO_WM_TEMPLATE_INDEX" val="20184567"/>
  <p:tag name="KSO_WM_UNIT_INDEX" val="42"/>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8.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3"/>
  <p:tag name="KSO_WM_TEMPLATE_CATEGORY" val="custom"/>
  <p:tag name="KSO_WM_TEMPLATE_INDEX" val="20184567"/>
  <p:tag name="KSO_WM_UNIT_INDEX" val="43"/>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9.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4"/>
  <p:tag name="KSO_WM_TEMPLATE_CATEGORY" val="custom"/>
  <p:tag name="KSO_WM_TEMPLATE_INDEX" val="20184567"/>
  <p:tag name="KSO_WM_UNIT_INDEX" val="44"/>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7"/>
  <p:tag name="KSO_WM_TEMPLATE_CATEGORY" val="custom"/>
  <p:tag name="KSO_WM_TEMPLATE_INDEX" val="20184567"/>
  <p:tag name="KSO_WM_UNIT_INDEX" val="57"/>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USESOURCEFORMAT_APPLY" val="1"/>
</p:tagLst>
</file>

<file path=ppt/tags/tag50.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5"/>
  <p:tag name="KSO_WM_TEMPLATE_CATEGORY" val="custom"/>
  <p:tag name="KSO_WM_TEMPLATE_INDEX" val="20184567"/>
  <p:tag name="KSO_WM_UNIT_INDEX" val="45"/>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1.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6"/>
  <p:tag name="KSO_WM_TEMPLATE_CATEGORY" val="custom"/>
  <p:tag name="KSO_WM_TEMPLATE_INDEX" val="20184567"/>
  <p:tag name="KSO_WM_UNIT_INDEX" val="46"/>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2.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7"/>
  <p:tag name="KSO_WM_TEMPLATE_CATEGORY" val="custom"/>
  <p:tag name="KSO_WM_TEMPLATE_INDEX" val="20184567"/>
  <p:tag name="KSO_WM_UNIT_INDEX" val="47"/>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3.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8"/>
  <p:tag name="KSO_WM_TEMPLATE_CATEGORY" val="custom"/>
  <p:tag name="KSO_WM_TEMPLATE_INDEX" val="20184567"/>
  <p:tag name="KSO_WM_UNIT_INDEX" val="48"/>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4.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9"/>
  <p:tag name="KSO_WM_TEMPLATE_CATEGORY" val="custom"/>
  <p:tag name="KSO_WM_TEMPLATE_INDEX" val="20184567"/>
  <p:tag name="KSO_WM_UNIT_INDEX" val="49"/>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5.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0"/>
  <p:tag name="KSO_WM_TEMPLATE_CATEGORY" val="custom"/>
  <p:tag name="KSO_WM_TEMPLATE_INDEX" val="20184567"/>
  <p:tag name="KSO_WM_UNIT_INDEX" val="50"/>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6.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1"/>
  <p:tag name="KSO_WM_TEMPLATE_CATEGORY" val="custom"/>
  <p:tag name="KSO_WM_TEMPLATE_INDEX" val="20184567"/>
  <p:tag name="KSO_WM_UNIT_INDEX" val="51"/>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7.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2"/>
  <p:tag name="KSO_WM_TEMPLATE_CATEGORY" val="custom"/>
  <p:tag name="KSO_WM_TEMPLATE_INDEX" val="20184567"/>
  <p:tag name="KSO_WM_UNIT_INDEX" val="52"/>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8.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3"/>
  <p:tag name="KSO_WM_TEMPLATE_CATEGORY" val="custom"/>
  <p:tag name="KSO_WM_TEMPLATE_INDEX" val="20184567"/>
  <p:tag name="KSO_WM_UNIT_INDEX" val="53"/>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9.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4"/>
  <p:tag name="KSO_WM_TEMPLATE_CATEGORY" val="custom"/>
  <p:tag name="KSO_WM_TEMPLATE_INDEX" val="20184567"/>
  <p:tag name="KSO_WM_UNIT_INDEX" val="54"/>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6.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f"/>
  <p:tag name="KSO_WM_UNIT_INDEX" val="1_1_1"/>
  <p:tag name="KSO_WM_UNIT_LAYERLEVEL" val="1_1_1"/>
  <p:tag name="KSO_WM_UNIT_VALUE" val="11"/>
  <p:tag name="KSO_WM_UNIT_HIGHLIGHT" val="0"/>
  <p:tag name="KSO_WM_UNIT_COMPATIBLE" val="0"/>
  <p:tag name="KSO_WM_DIAGRAM_GROUP_CODE" val="l1-1"/>
  <p:tag name="KSO_WM_UNIT_ID" val="custom20184567_9*l_h_f*1_1_1"/>
  <p:tag name="KSO_WM_UNIT_PRESET_TEXT" val="LOREM IPSUM DOLOR"/>
  <p:tag name="KSO_WM_UNIT_NOCLEAR" val="0"/>
  <p:tag name="KSO_WM_UNIT_DIAGRAM_ISNUMVISUAL" val="0"/>
  <p:tag name="KSO_WM_UNIT_DIAGRAM_ISREFERUNIT" val="0"/>
  <p:tag name="KSO_WM_UNIT_TEXT_FILL_FORE_SCHEMECOLOR_INDEX" val="5"/>
  <p:tag name="KSO_WM_UNIT_TEXT_FILL_TYPE" val="1"/>
  <p:tag name="KSO_WM_UNIT_USESOURCEFORMAT_APPLY" val="1"/>
</p:tagLst>
</file>

<file path=ppt/tags/tag60.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5"/>
  <p:tag name="KSO_WM_TEMPLATE_CATEGORY" val="custom"/>
  <p:tag name="KSO_WM_TEMPLATE_INDEX" val="20184567"/>
  <p:tag name="KSO_WM_UNIT_INDEX" val="55"/>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61.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6"/>
  <p:tag name="KSO_WM_TEMPLATE_CATEGORY" val="custom"/>
  <p:tag name="KSO_WM_TEMPLATE_INDEX" val="20184567"/>
  <p:tag name="KSO_WM_UNIT_INDEX" val="56"/>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7.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i"/>
  <p:tag name="KSO_WM_UNIT_INDEX" val="1_1_1"/>
  <p:tag name="KSO_WM_UNIT_LAYERLEVEL" val="1_1_1"/>
  <p:tag name="KSO_WM_DIAGRAM_GROUP_CODE" val="l1-1"/>
  <p:tag name="KSO_WM_UNIT_ID" val="custom20184567_9*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14"/>
  <p:tag name="KSO_WM_UNIT_TEXT_FILL_TYPE" val="1"/>
  <p:tag name="KSO_WM_UNIT_USESOURCEFORMAT_APPLY" val="1"/>
</p:tagLst>
</file>

<file path=ppt/tags/tag8.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f"/>
  <p:tag name="KSO_WM_UNIT_INDEX" val="1_1_1"/>
  <p:tag name="KSO_WM_UNIT_LAYERLEVEL" val="1_1_1"/>
  <p:tag name="KSO_WM_UNIT_VALUE" val="11"/>
  <p:tag name="KSO_WM_UNIT_HIGHLIGHT" val="0"/>
  <p:tag name="KSO_WM_UNIT_COMPATIBLE" val="0"/>
  <p:tag name="KSO_WM_DIAGRAM_GROUP_CODE" val="l1-1"/>
  <p:tag name="KSO_WM_UNIT_ID" val="custom20184567_9*l_h_f*1_1_1"/>
  <p:tag name="KSO_WM_UNIT_PRESET_TEXT" val="LOREM IPSUM DOLOR"/>
  <p:tag name="KSO_WM_UNIT_NOCLEAR" val="0"/>
  <p:tag name="KSO_WM_UNIT_DIAGRAM_ISNUMVISUAL" val="0"/>
  <p:tag name="KSO_WM_UNIT_DIAGRAM_ISREFERUNIT" val="0"/>
  <p:tag name="KSO_WM_UNIT_TEXT_FILL_FORE_SCHEMECOLOR_INDEX" val="5"/>
  <p:tag name="KSO_WM_UNIT_TEXT_FILL_TYPE" val="1"/>
  <p:tag name="KSO_WM_UNIT_USESOURCEFORMAT_APPLY" val="1"/>
</p:tagLst>
</file>

<file path=ppt/tags/tag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i"/>
  <p:tag name="KSO_WM_UNIT_INDEX" val="1_1_1"/>
  <p:tag name="KSO_WM_UNIT_LAYERLEVEL" val="1_1_1"/>
  <p:tag name="KSO_WM_DIAGRAM_GROUP_CODE" val="l1-1"/>
  <p:tag name="KSO_WM_UNIT_ID" val="custom20184567_9*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14"/>
  <p:tag name="KSO_WM_UNIT_TEXT_FILL_TYPE" val="1"/>
  <p:tag name="KSO_WM_UNIT_USESOURCEFORMAT_APPLY" val="1"/>
</p:tagLst>
</file>

<file path=ppt/theme/theme1.xml><?xml version="1.0" encoding="utf-8"?>
<a:theme xmlns:a="http://schemas.openxmlformats.org/drawingml/2006/main" name="Office Theme">
  <a:themeElements>
    <a:clrScheme name="Custom 1">
      <a:dk1>
        <a:srgbClr val="000000"/>
      </a:dk1>
      <a:lt1>
        <a:srgbClr val="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14395</TotalTime>
  <Words>4241</Words>
  <Application>Microsoft Office PowerPoint</Application>
  <PresentationFormat>Widescreen</PresentationFormat>
  <Paragraphs>354</Paragraphs>
  <Slides>35</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35</vt:i4>
      </vt:variant>
    </vt:vector>
  </HeadingPairs>
  <TitlesOfParts>
    <vt:vector size="43" baseType="lpstr">
      <vt:lpstr>Arial Unicode MS</vt:lpstr>
      <vt:lpstr>Söhne</vt:lpstr>
      <vt:lpstr>system-ui</vt:lpstr>
      <vt:lpstr>Arial</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#CHEN LEQUN#</cp:lastModifiedBy>
  <cp:revision>109</cp:revision>
  <dcterms:created xsi:type="dcterms:W3CDTF">2021-02-17T02:31:40Z</dcterms:created>
  <dcterms:modified xsi:type="dcterms:W3CDTF">2023-08-17T21:46:18Z</dcterms:modified>
</cp:coreProperties>
</file>

<file path=docProps/thumbnail.jpeg>
</file>